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25.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 id="2147483658" r:id="rId3"/>
  </p:sldMasterIdLst>
  <p:notesMasterIdLst>
    <p:notesMasterId r:id="rId144"/>
  </p:notesMasterIdLst>
  <p:handoutMasterIdLst>
    <p:handoutMasterId r:id="rId145"/>
  </p:handoutMasterIdLst>
  <p:sldIdLst>
    <p:sldId id="494" r:id="rId4"/>
    <p:sldId id="841" r:id="rId5"/>
    <p:sldId id="845"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67" r:id="rId26"/>
    <p:sldId id="364" r:id="rId27"/>
    <p:sldId id="366" r:id="rId28"/>
    <p:sldId id="847" r:id="rId29"/>
    <p:sldId id="380" r:id="rId30"/>
    <p:sldId id="381" r:id="rId31"/>
    <p:sldId id="382" r:id="rId32"/>
    <p:sldId id="383" r:id="rId33"/>
    <p:sldId id="384" r:id="rId34"/>
    <p:sldId id="385"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10" r:id="rId48"/>
    <p:sldId id="411" r:id="rId49"/>
    <p:sldId id="851" r:id="rId50"/>
    <p:sldId id="423" r:id="rId51"/>
    <p:sldId id="424" r:id="rId52"/>
    <p:sldId id="425" r:id="rId53"/>
    <p:sldId id="852" r:id="rId54"/>
    <p:sldId id="853" r:id="rId55"/>
    <p:sldId id="854" r:id="rId56"/>
    <p:sldId id="855" r:id="rId57"/>
    <p:sldId id="856" r:id="rId58"/>
    <p:sldId id="857" r:id="rId59"/>
    <p:sldId id="858" r:id="rId60"/>
    <p:sldId id="859" r:id="rId61"/>
    <p:sldId id="860" r:id="rId62"/>
    <p:sldId id="861" r:id="rId63"/>
    <p:sldId id="862" r:id="rId64"/>
    <p:sldId id="863" r:id="rId65"/>
    <p:sldId id="864" r:id="rId66"/>
    <p:sldId id="849" r:id="rId67"/>
    <p:sldId id="259" r:id="rId68"/>
    <p:sldId id="280" r:id="rId69"/>
    <p:sldId id="260" r:id="rId70"/>
    <p:sldId id="261" r:id="rId71"/>
    <p:sldId id="257" r:id="rId72"/>
    <p:sldId id="281" r:id="rId73"/>
    <p:sldId id="258" r:id="rId74"/>
    <p:sldId id="262" r:id="rId75"/>
    <p:sldId id="263" r:id="rId76"/>
    <p:sldId id="264" r:id="rId77"/>
    <p:sldId id="265" r:id="rId78"/>
    <p:sldId id="266" r:id="rId79"/>
    <p:sldId id="282" r:id="rId80"/>
    <p:sldId id="283" r:id="rId81"/>
    <p:sldId id="284" r:id="rId82"/>
    <p:sldId id="288" r:id="rId83"/>
    <p:sldId id="289" r:id="rId84"/>
    <p:sldId id="292" r:id="rId85"/>
    <p:sldId id="293" r:id="rId86"/>
    <p:sldId id="290" r:id="rId87"/>
    <p:sldId id="291" r:id="rId88"/>
    <p:sldId id="294" r:id="rId89"/>
    <p:sldId id="285" r:id="rId90"/>
    <p:sldId id="295" r:id="rId91"/>
    <p:sldId id="296" r:id="rId92"/>
    <p:sldId id="297" r:id="rId93"/>
    <p:sldId id="286" r:id="rId94"/>
    <p:sldId id="298" r:id="rId95"/>
    <p:sldId id="299" r:id="rId96"/>
    <p:sldId id="300" r:id="rId97"/>
    <p:sldId id="301" r:id="rId98"/>
    <p:sldId id="850" r:id="rId99"/>
    <p:sldId id="865" r:id="rId100"/>
    <p:sldId id="839" r:id="rId101"/>
    <p:sldId id="842" r:id="rId102"/>
    <p:sldId id="804" r:id="rId103"/>
    <p:sldId id="844" r:id="rId104"/>
    <p:sldId id="866" r:id="rId105"/>
    <p:sldId id="843" r:id="rId106"/>
    <p:sldId id="846" r:id="rId107"/>
    <p:sldId id="824" r:id="rId108"/>
    <p:sldId id="888" r:id="rId109"/>
    <p:sldId id="889" r:id="rId110"/>
    <p:sldId id="890" r:id="rId111"/>
    <p:sldId id="891" r:id="rId112"/>
    <p:sldId id="892" r:id="rId113"/>
    <p:sldId id="893" r:id="rId114"/>
    <p:sldId id="831" r:id="rId115"/>
    <p:sldId id="832" r:id="rId116"/>
    <p:sldId id="833" r:id="rId117"/>
    <p:sldId id="894" r:id="rId118"/>
    <p:sldId id="867" r:id="rId119"/>
    <p:sldId id="868" r:id="rId120"/>
    <p:sldId id="869" r:id="rId121"/>
    <p:sldId id="870" r:id="rId122"/>
    <p:sldId id="871" r:id="rId123"/>
    <p:sldId id="872" r:id="rId124"/>
    <p:sldId id="873" r:id="rId125"/>
    <p:sldId id="874" r:id="rId126"/>
    <p:sldId id="875" r:id="rId127"/>
    <p:sldId id="814" r:id="rId128"/>
    <p:sldId id="876" r:id="rId129"/>
    <p:sldId id="877" r:id="rId130"/>
    <p:sldId id="878" r:id="rId131"/>
    <p:sldId id="879" r:id="rId132"/>
    <p:sldId id="880" r:id="rId133"/>
    <p:sldId id="881" r:id="rId134"/>
    <p:sldId id="882" r:id="rId135"/>
    <p:sldId id="883" r:id="rId136"/>
    <p:sldId id="821" r:id="rId137"/>
    <p:sldId id="884" r:id="rId138"/>
    <p:sldId id="885" r:id="rId139"/>
    <p:sldId id="886" r:id="rId140"/>
    <p:sldId id="887" r:id="rId141"/>
    <p:sldId id="838" r:id="rId142"/>
    <p:sldId id="649" r:id="rId14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39">
          <p15:clr>
            <a:srgbClr val="A4A3A4"/>
          </p15:clr>
        </p15:guide>
      </p15:sldGuideLst>
    </p:ext>
    <p:ext uri="{2D200454-40CA-4A62-9FC3-DE9A4176ACB9}">
      <p15:notesGuideLst xmlns:p15="http://schemas.microsoft.com/office/powerpoint/2012/main">
        <p15:guide id="1" orient="horz" pos="2879">
          <p15:clr>
            <a:srgbClr val="A4A3A4"/>
          </p15:clr>
        </p15:guide>
        <p15:guide id="2" pos="215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2CB"/>
    <a:srgbClr val="0000FF"/>
    <a:srgbClr val="0070BF"/>
    <a:srgbClr val="064BB2"/>
    <a:srgbClr val="00AFEF"/>
    <a:srgbClr val="7624CC"/>
    <a:srgbClr val="990099"/>
    <a:srgbClr val="AE40CC"/>
    <a:srgbClr val="FF3399"/>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38" autoAdjust="0"/>
  </p:normalViewPr>
  <p:slideViewPr>
    <p:cSldViewPr snapToGrid="0">
      <p:cViewPr varScale="1">
        <p:scale>
          <a:sx n="82" d="100"/>
          <a:sy n="82" d="100"/>
        </p:scale>
        <p:origin x="720" y="62"/>
      </p:cViewPr>
      <p:guideLst>
        <p:guide orient="horz" pos="2159"/>
        <p:guide pos="3839"/>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928" y="-84"/>
      </p:cViewPr>
      <p:guideLst>
        <p:guide orient="horz" pos="2879"/>
        <p:guide pos="2159"/>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theme" Target="theme/theme1.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notesMaster" Target="notesMasters/notesMaster1.xml"/><Relationship Id="rId90"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1293D-BAF1-4279-BD9A-D784ED14953C}"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zh-CN" altLang="en-US"/>
        </a:p>
      </dgm:t>
    </dgm:pt>
    <dgm:pt modelId="{C2BFF271-00CB-4E1E-AD97-0E1F49ABAC8D}">
      <dgm:prSet phldrT="[文本]"/>
      <dgm:spPr/>
      <dgm:t>
        <a:bodyPr/>
        <a:lstStyle/>
        <a:p>
          <a:r>
            <a:rPr lang="zh-CN" altLang="en-US" dirty="0"/>
            <a:t>第一步</a:t>
          </a:r>
        </a:p>
      </dgm:t>
    </dgm:pt>
    <dgm:pt modelId="{8B60B2DA-5A04-45A7-8F82-8F940E94A7EF}" type="parTrans" cxnId="{A03D21C6-8FAE-4262-BB68-85E9F5FE4AE5}">
      <dgm:prSet/>
      <dgm:spPr/>
      <dgm:t>
        <a:bodyPr/>
        <a:lstStyle/>
        <a:p>
          <a:endParaRPr lang="zh-CN" altLang="en-US"/>
        </a:p>
      </dgm:t>
    </dgm:pt>
    <dgm:pt modelId="{B93A27D7-54E2-4010-8A14-A7F49C506FE1}" type="sibTrans" cxnId="{A03D21C6-8FAE-4262-BB68-85E9F5FE4AE5}">
      <dgm:prSet/>
      <dgm:spPr/>
      <dgm:t>
        <a:bodyPr/>
        <a:lstStyle/>
        <a:p>
          <a:endParaRPr lang="zh-CN" altLang="en-US"/>
        </a:p>
      </dgm:t>
    </dgm:pt>
    <dgm:pt modelId="{1CDE33A0-7F2C-47D6-ADDF-368BDB2ABF44}">
      <dgm:prSet phldrT="[文本]"/>
      <dgm:spPr/>
      <dgm:t>
        <a:bodyPr/>
        <a:lstStyle/>
        <a:p>
          <a:r>
            <a:rPr lang="zh-CN" altLang="en-US" dirty="0"/>
            <a:t>卷积神经网络</a:t>
          </a:r>
        </a:p>
      </dgm:t>
    </dgm:pt>
    <dgm:pt modelId="{8FD0B6E4-4258-4A24-B7C4-9D669807A419}" type="parTrans" cxnId="{C273852B-63C5-4E4B-AB5A-8CBDE41CC46F}">
      <dgm:prSet/>
      <dgm:spPr/>
      <dgm:t>
        <a:bodyPr/>
        <a:lstStyle/>
        <a:p>
          <a:endParaRPr lang="zh-CN" altLang="en-US"/>
        </a:p>
      </dgm:t>
    </dgm:pt>
    <dgm:pt modelId="{BEAA3450-D564-4A91-B838-A4CAE63625DB}" type="sibTrans" cxnId="{C273852B-63C5-4E4B-AB5A-8CBDE41CC46F}">
      <dgm:prSet/>
      <dgm:spPr/>
      <dgm:t>
        <a:bodyPr/>
        <a:lstStyle/>
        <a:p>
          <a:endParaRPr lang="zh-CN" altLang="en-US"/>
        </a:p>
      </dgm:t>
    </dgm:pt>
    <dgm:pt modelId="{7EE8259A-B817-4EFF-9009-D9E8B7FD566F}">
      <dgm:prSet phldrT="[文本]"/>
      <dgm:spPr/>
      <dgm:t>
        <a:bodyPr/>
        <a:lstStyle/>
        <a:p>
          <a:r>
            <a:rPr lang="zh-CN" altLang="en-US" dirty="0"/>
            <a:t>第二步</a:t>
          </a:r>
        </a:p>
      </dgm:t>
    </dgm:pt>
    <dgm:pt modelId="{CF1B3FB8-160E-4276-A232-C7F29D8518F4}" type="parTrans" cxnId="{5C9C00B3-B730-411E-A4D3-C9483D945BDD}">
      <dgm:prSet/>
      <dgm:spPr/>
      <dgm:t>
        <a:bodyPr/>
        <a:lstStyle/>
        <a:p>
          <a:endParaRPr lang="zh-CN" altLang="en-US"/>
        </a:p>
      </dgm:t>
    </dgm:pt>
    <dgm:pt modelId="{511124E1-6911-4DCD-B732-9467E76741F3}" type="sibTrans" cxnId="{5C9C00B3-B730-411E-A4D3-C9483D945BDD}">
      <dgm:prSet/>
      <dgm:spPr/>
      <dgm:t>
        <a:bodyPr/>
        <a:lstStyle/>
        <a:p>
          <a:endParaRPr lang="zh-CN" altLang="en-US"/>
        </a:p>
      </dgm:t>
    </dgm:pt>
    <dgm:pt modelId="{E3E6CCCA-CEF4-4735-AC7F-FD3D8E4306ED}">
      <dgm:prSet phldrT="[文本]"/>
      <dgm:spPr/>
      <dgm:t>
        <a:bodyPr/>
        <a:lstStyle/>
        <a:p>
          <a:r>
            <a:rPr lang="zh-CN" altLang="en-US" dirty="0"/>
            <a:t>改善性能</a:t>
          </a:r>
        </a:p>
      </dgm:t>
    </dgm:pt>
    <dgm:pt modelId="{E7BCF880-88FE-49CB-96E8-155AD0878EE1}" type="parTrans" cxnId="{7D0A3BA0-C00A-4FDE-B8B3-EF4B229F5714}">
      <dgm:prSet/>
      <dgm:spPr/>
      <dgm:t>
        <a:bodyPr/>
        <a:lstStyle/>
        <a:p>
          <a:endParaRPr lang="zh-CN" altLang="en-US"/>
        </a:p>
      </dgm:t>
    </dgm:pt>
    <dgm:pt modelId="{8F31FBFF-582C-4329-8330-3B53A15F9CEC}" type="sibTrans" cxnId="{7D0A3BA0-C00A-4FDE-B8B3-EF4B229F5714}">
      <dgm:prSet/>
      <dgm:spPr/>
      <dgm:t>
        <a:bodyPr/>
        <a:lstStyle/>
        <a:p>
          <a:endParaRPr lang="zh-CN" altLang="en-US"/>
        </a:p>
      </dgm:t>
    </dgm:pt>
    <dgm:pt modelId="{CE974734-056A-47A6-B117-99DFB30E823E}">
      <dgm:prSet phldrT="[文本]"/>
      <dgm:spPr/>
      <dgm:t>
        <a:bodyPr/>
        <a:lstStyle/>
        <a:p>
          <a:r>
            <a:rPr lang="zh-CN" altLang="en-US" dirty="0"/>
            <a:t>第三步</a:t>
          </a:r>
        </a:p>
      </dgm:t>
    </dgm:pt>
    <dgm:pt modelId="{D4393413-D706-4AE4-AA16-223BD7F784AD}" type="parTrans" cxnId="{8B5B709B-ADBD-462E-96DE-345D7DCAE2C3}">
      <dgm:prSet/>
      <dgm:spPr/>
      <dgm:t>
        <a:bodyPr/>
        <a:lstStyle/>
        <a:p>
          <a:endParaRPr lang="zh-CN" altLang="en-US"/>
        </a:p>
      </dgm:t>
    </dgm:pt>
    <dgm:pt modelId="{90A99E55-9B5F-4A8C-89A9-0B4144B9998F}" type="sibTrans" cxnId="{8B5B709B-ADBD-462E-96DE-345D7DCAE2C3}">
      <dgm:prSet/>
      <dgm:spPr/>
      <dgm:t>
        <a:bodyPr/>
        <a:lstStyle/>
        <a:p>
          <a:endParaRPr lang="zh-CN" altLang="en-US"/>
        </a:p>
      </dgm:t>
    </dgm:pt>
    <dgm:pt modelId="{B4792A15-74EF-4A85-A4F5-3A4244D100B1}">
      <dgm:prSet phldrT="[文本]"/>
      <dgm:spPr/>
      <dgm:t>
        <a:bodyPr/>
        <a:lstStyle/>
        <a:p>
          <a:r>
            <a:rPr lang="zh-CN" altLang="en-US" dirty="0"/>
            <a:t>选择最佳性能</a:t>
          </a:r>
        </a:p>
      </dgm:t>
    </dgm:pt>
    <dgm:pt modelId="{A9468D04-7DC5-41EE-9BF8-278010A117C6}" type="parTrans" cxnId="{B69759B9-69CF-4B57-A1ED-5E49C2A4D919}">
      <dgm:prSet/>
      <dgm:spPr/>
      <dgm:t>
        <a:bodyPr/>
        <a:lstStyle/>
        <a:p>
          <a:endParaRPr lang="zh-CN" altLang="en-US"/>
        </a:p>
      </dgm:t>
    </dgm:pt>
    <dgm:pt modelId="{DB4D3FD6-7177-4884-9406-9F76728D98FA}" type="sibTrans" cxnId="{B69759B9-69CF-4B57-A1ED-5E49C2A4D919}">
      <dgm:prSet/>
      <dgm:spPr/>
      <dgm:t>
        <a:bodyPr/>
        <a:lstStyle/>
        <a:p>
          <a:endParaRPr lang="zh-CN" altLang="en-US"/>
        </a:p>
      </dgm:t>
    </dgm:pt>
    <dgm:pt modelId="{AD071146-1355-4D3D-BFC6-48DB56F57F33}" type="pres">
      <dgm:prSet presAssocID="{4FB1293D-BAF1-4279-BD9A-D784ED14953C}" presName="linearFlow" presStyleCnt="0">
        <dgm:presLayoutVars>
          <dgm:dir/>
          <dgm:animLvl val="lvl"/>
          <dgm:resizeHandles val="exact"/>
        </dgm:presLayoutVars>
      </dgm:prSet>
      <dgm:spPr/>
    </dgm:pt>
    <dgm:pt modelId="{791AEDF9-05E3-4512-A815-9664E4BAEE00}" type="pres">
      <dgm:prSet presAssocID="{C2BFF271-00CB-4E1E-AD97-0E1F49ABAC8D}" presName="composite" presStyleCnt="0"/>
      <dgm:spPr/>
    </dgm:pt>
    <dgm:pt modelId="{A1BB1F72-CF30-4E91-8497-1BB70937AE83}" type="pres">
      <dgm:prSet presAssocID="{C2BFF271-00CB-4E1E-AD97-0E1F49ABAC8D}" presName="parTx" presStyleLbl="node1" presStyleIdx="0" presStyleCnt="3">
        <dgm:presLayoutVars>
          <dgm:chMax val="0"/>
          <dgm:chPref val="0"/>
          <dgm:bulletEnabled val="1"/>
        </dgm:presLayoutVars>
      </dgm:prSet>
      <dgm:spPr/>
    </dgm:pt>
    <dgm:pt modelId="{96A5755C-4D8B-47B1-B369-9650687A2A97}" type="pres">
      <dgm:prSet presAssocID="{C2BFF271-00CB-4E1E-AD97-0E1F49ABAC8D}" presName="parSh" presStyleLbl="node1" presStyleIdx="0" presStyleCnt="3"/>
      <dgm:spPr/>
    </dgm:pt>
    <dgm:pt modelId="{5A3105FC-7E3D-4F28-9DE0-D4F08F44E489}" type="pres">
      <dgm:prSet presAssocID="{C2BFF271-00CB-4E1E-AD97-0E1F49ABAC8D}" presName="desTx" presStyleLbl="fgAcc1" presStyleIdx="0" presStyleCnt="3">
        <dgm:presLayoutVars>
          <dgm:bulletEnabled val="1"/>
        </dgm:presLayoutVars>
      </dgm:prSet>
      <dgm:spPr/>
    </dgm:pt>
    <dgm:pt modelId="{9C4CF625-A68C-42D3-B757-892A72E893D3}" type="pres">
      <dgm:prSet presAssocID="{B93A27D7-54E2-4010-8A14-A7F49C506FE1}" presName="sibTrans" presStyleLbl="sibTrans2D1" presStyleIdx="0" presStyleCnt="2"/>
      <dgm:spPr/>
    </dgm:pt>
    <dgm:pt modelId="{1C7D846A-2C74-4F1E-87A3-3549E6E4701B}" type="pres">
      <dgm:prSet presAssocID="{B93A27D7-54E2-4010-8A14-A7F49C506FE1}" presName="connTx" presStyleLbl="sibTrans2D1" presStyleIdx="0" presStyleCnt="2"/>
      <dgm:spPr/>
    </dgm:pt>
    <dgm:pt modelId="{F8070943-6C49-4A3D-ADA1-5BCF89EE9C99}" type="pres">
      <dgm:prSet presAssocID="{7EE8259A-B817-4EFF-9009-D9E8B7FD566F}" presName="composite" presStyleCnt="0"/>
      <dgm:spPr/>
    </dgm:pt>
    <dgm:pt modelId="{C2E50BB0-F817-48E6-8575-192F17BFEDB8}" type="pres">
      <dgm:prSet presAssocID="{7EE8259A-B817-4EFF-9009-D9E8B7FD566F}" presName="parTx" presStyleLbl="node1" presStyleIdx="0" presStyleCnt="3">
        <dgm:presLayoutVars>
          <dgm:chMax val="0"/>
          <dgm:chPref val="0"/>
          <dgm:bulletEnabled val="1"/>
        </dgm:presLayoutVars>
      </dgm:prSet>
      <dgm:spPr/>
    </dgm:pt>
    <dgm:pt modelId="{8828A514-D8B3-4D80-8B89-B8BA46BB0087}" type="pres">
      <dgm:prSet presAssocID="{7EE8259A-B817-4EFF-9009-D9E8B7FD566F}" presName="parSh" presStyleLbl="node1" presStyleIdx="1" presStyleCnt="3"/>
      <dgm:spPr/>
    </dgm:pt>
    <dgm:pt modelId="{3CEE842F-0B74-454D-9771-40046E2F09D5}" type="pres">
      <dgm:prSet presAssocID="{7EE8259A-B817-4EFF-9009-D9E8B7FD566F}" presName="desTx" presStyleLbl="fgAcc1" presStyleIdx="1" presStyleCnt="3">
        <dgm:presLayoutVars>
          <dgm:bulletEnabled val="1"/>
        </dgm:presLayoutVars>
      </dgm:prSet>
      <dgm:spPr/>
    </dgm:pt>
    <dgm:pt modelId="{F177D81B-6890-4404-AB1B-4A4B40D0078F}" type="pres">
      <dgm:prSet presAssocID="{511124E1-6911-4DCD-B732-9467E76741F3}" presName="sibTrans" presStyleLbl="sibTrans2D1" presStyleIdx="1" presStyleCnt="2"/>
      <dgm:spPr/>
    </dgm:pt>
    <dgm:pt modelId="{52ADABD1-A96E-4D3F-ABEC-59E255FC3134}" type="pres">
      <dgm:prSet presAssocID="{511124E1-6911-4DCD-B732-9467E76741F3}" presName="connTx" presStyleLbl="sibTrans2D1" presStyleIdx="1" presStyleCnt="2"/>
      <dgm:spPr/>
    </dgm:pt>
    <dgm:pt modelId="{FF104986-56B8-4F2B-8EC8-9D44C7374476}" type="pres">
      <dgm:prSet presAssocID="{CE974734-056A-47A6-B117-99DFB30E823E}" presName="composite" presStyleCnt="0"/>
      <dgm:spPr/>
    </dgm:pt>
    <dgm:pt modelId="{90FC9079-27AE-484D-88FC-62CE545DABEF}" type="pres">
      <dgm:prSet presAssocID="{CE974734-056A-47A6-B117-99DFB30E823E}" presName="parTx" presStyleLbl="node1" presStyleIdx="1" presStyleCnt="3">
        <dgm:presLayoutVars>
          <dgm:chMax val="0"/>
          <dgm:chPref val="0"/>
          <dgm:bulletEnabled val="1"/>
        </dgm:presLayoutVars>
      </dgm:prSet>
      <dgm:spPr/>
    </dgm:pt>
    <dgm:pt modelId="{165147B3-B784-4924-B95C-95EB3DC5C99E}" type="pres">
      <dgm:prSet presAssocID="{CE974734-056A-47A6-B117-99DFB30E823E}" presName="parSh" presStyleLbl="node1" presStyleIdx="2" presStyleCnt="3"/>
      <dgm:spPr/>
    </dgm:pt>
    <dgm:pt modelId="{1580CEA8-A101-4A92-90BD-0FD6DBF89666}" type="pres">
      <dgm:prSet presAssocID="{CE974734-056A-47A6-B117-99DFB30E823E}" presName="desTx" presStyleLbl="fgAcc1" presStyleIdx="2" presStyleCnt="3">
        <dgm:presLayoutVars>
          <dgm:bulletEnabled val="1"/>
        </dgm:presLayoutVars>
      </dgm:prSet>
      <dgm:spPr/>
    </dgm:pt>
  </dgm:ptLst>
  <dgm:cxnLst>
    <dgm:cxn modelId="{C03DB40A-3A52-4957-A815-4522FE8D1F67}" type="presOf" srcId="{511124E1-6911-4DCD-B732-9467E76741F3}" destId="{52ADABD1-A96E-4D3F-ABEC-59E255FC3134}" srcOrd="1" destOrd="0" presId="urn:microsoft.com/office/officeart/2005/8/layout/process3"/>
    <dgm:cxn modelId="{6EFE3812-B24E-472D-B1A4-1FADF8C581B4}" type="presOf" srcId="{4FB1293D-BAF1-4279-BD9A-D784ED14953C}" destId="{AD071146-1355-4D3D-BFC6-48DB56F57F33}" srcOrd="0" destOrd="0" presId="urn:microsoft.com/office/officeart/2005/8/layout/process3"/>
    <dgm:cxn modelId="{1E13A812-558D-4B81-BACA-CA6553D67681}" type="presOf" srcId="{1CDE33A0-7F2C-47D6-ADDF-368BDB2ABF44}" destId="{5A3105FC-7E3D-4F28-9DE0-D4F08F44E489}" srcOrd="0" destOrd="0" presId="urn:microsoft.com/office/officeart/2005/8/layout/process3"/>
    <dgm:cxn modelId="{03F14F21-4117-4B3D-B0EF-1D8E1D53EA28}" type="presOf" srcId="{7EE8259A-B817-4EFF-9009-D9E8B7FD566F}" destId="{8828A514-D8B3-4D80-8B89-B8BA46BB0087}" srcOrd="1" destOrd="0" presId="urn:microsoft.com/office/officeart/2005/8/layout/process3"/>
    <dgm:cxn modelId="{C273852B-63C5-4E4B-AB5A-8CBDE41CC46F}" srcId="{C2BFF271-00CB-4E1E-AD97-0E1F49ABAC8D}" destId="{1CDE33A0-7F2C-47D6-ADDF-368BDB2ABF44}" srcOrd="0" destOrd="0" parTransId="{8FD0B6E4-4258-4A24-B7C4-9D669807A419}" sibTransId="{BEAA3450-D564-4A91-B838-A4CAE63625DB}"/>
    <dgm:cxn modelId="{9373F03C-AC9C-4B40-91F5-E26EF4B9ACF4}" type="presOf" srcId="{E3E6CCCA-CEF4-4735-AC7F-FD3D8E4306ED}" destId="{3CEE842F-0B74-454D-9771-40046E2F09D5}" srcOrd="0" destOrd="0" presId="urn:microsoft.com/office/officeart/2005/8/layout/process3"/>
    <dgm:cxn modelId="{711DDD45-7DF6-4343-9402-992C2B8CF823}" type="presOf" srcId="{B4792A15-74EF-4A85-A4F5-3A4244D100B1}" destId="{1580CEA8-A101-4A92-90BD-0FD6DBF89666}" srcOrd="0" destOrd="0" presId="urn:microsoft.com/office/officeart/2005/8/layout/process3"/>
    <dgm:cxn modelId="{127D0357-E217-4294-8E73-16139A0262D8}" type="presOf" srcId="{CE974734-056A-47A6-B117-99DFB30E823E}" destId="{165147B3-B784-4924-B95C-95EB3DC5C99E}" srcOrd="1" destOrd="0" presId="urn:microsoft.com/office/officeart/2005/8/layout/process3"/>
    <dgm:cxn modelId="{CF0A447F-132D-4D99-9774-6539E5D5950D}" type="presOf" srcId="{511124E1-6911-4DCD-B732-9467E76741F3}" destId="{F177D81B-6890-4404-AB1B-4A4B40D0078F}" srcOrd="0" destOrd="0" presId="urn:microsoft.com/office/officeart/2005/8/layout/process3"/>
    <dgm:cxn modelId="{8B5B709B-ADBD-462E-96DE-345D7DCAE2C3}" srcId="{4FB1293D-BAF1-4279-BD9A-D784ED14953C}" destId="{CE974734-056A-47A6-B117-99DFB30E823E}" srcOrd="2" destOrd="0" parTransId="{D4393413-D706-4AE4-AA16-223BD7F784AD}" sibTransId="{90A99E55-9B5F-4A8C-89A9-0B4144B9998F}"/>
    <dgm:cxn modelId="{C5469A9F-37EB-47FD-9FE0-F90350095037}" type="presOf" srcId="{B93A27D7-54E2-4010-8A14-A7F49C506FE1}" destId="{9C4CF625-A68C-42D3-B757-892A72E893D3}" srcOrd="0" destOrd="0" presId="urn:microsoft.com/office/officeart/2005/8/layout/process3"/>
    <dgm:cxn modelId="{7D0A3BA0-C00A-4FDE-B8B3-EF4B229F5714}" srcId="{7EE8259A-B817-4EFF-9009-D9E8B7FD566F}" destId="{E3E6CCCA-CEF4-4735-AC7F-FD3D8E4306ED}" srcOrd="0" destOrd="0" parTransId="{E7BCF880-88FE-49CB-96E8-155AD0878EE1}" sibTransId="{8F31FBFF-582C-4329-8330-3B53A15F9CEC}"/>
    <dgm:cxn modelId="{5C9C00B3-B730-411E-A4D3-C9483D945BDD}" srcId="{4FB1293D-BAF1-4279-BD9A-D784ED14953C}" destId="{7EE8259A-B817-4EFF-9009-D9E8B7FD566F}" srcOrd="1" destOrd="0" parTransId="{CF1B3FB8-160E-4276-A232-C7F29D8518F4}" sibTransId="{511124E1-6911-4DCD-B732-9467E76741F3}"/>
    <dgm:cxn modelId="{B69759B9-69CF-4B57-A1ED-5E49C2A4D919}" srcId="{CE974734-056A-47A6-B117-99DFB30E823E}" destId="{B4792A15-74EF-4A85-A4F5-3A4244D100B1}" srcOrd="0" destOrd="0" parTransId="{A9468D04-7DC5-41EE-9BF8-278010A117C6}" sibTransId="{DB4D3FD6-7177-4884-9406-9F76728D98FA}"/>
    <dgm:cxn modelId="{A03D21C6-8FAE-4262-BB68-85E9F5FE4AE5}" srcId="{4FB1293D-BAF1-4279-BD9A-D784ED14953C}" destId="{C2BFF271-00CB-4E1E-AD97-0E1F49ABAC8D}" srcOrd="0" destOrd="0" parTransId="{8B60B2DA-5A04-45A7-8F82-8F940E94A7EF}" sibTransId="{B93A27D7-54E2-4010-8A14-A7F49C506FE1}"/>
    <dgm:cxn modelId="{C938AAD7-6FC1-4196-83F7-C8FCCF020F1B}" type="presOf" srcId="{C2BFF271-00CB-4E1E-AD97-0E1F49ABAC8D}" destId="{96A5755C-4D8B-47B1-B369-9650687A2A97}" srcOrd="1" destOrd="0" presId="urn:microsoft.com/office/officeart/2005/8/layout/process3"/>
    <dgm:cxn modelId="{42A571E1-7788-4547-A9B6-D6FE20BC0F85}" type="presOf" srcId="{B93A27D7-54E2-4010-8A14-A7F49C506FE1}" destId="{1C7D846A-2C74-4F1E-87A3-3549E6E4701B}" srcOrd="1" destOrd="0" presId="urn:microsoft.com/office/officeart/2005/8/layout/process3"/>
    <dgm:cxn modelId="{125A60EF-4B6C-4B14-B55B-2A676C224272}" type="presOf" srcId="{C2BFF271-00CB-4E1E-AD97-0E1F49ABAC8D}" destId="{A1BB1F72-CF30-4E91-8497-1BB70937AE83}" srcOrd="0" destOrd="0" presId="urn:microsoft.com/office/officeart/2005/8/layout/process3"/>
    <dgm:cxn modelId="{7B312CF9-372A-46B5-AC2D-8FFDBA599ADC}" type="presOf" srcId="{CE974734-056A-47A6-B117-99DFB30E823E}" destId="{90FC9079-27AE-484D-88FC-62CE545DABEF}" srcOrd="0" destOrd="0" presId="urn:microsoft.com/office/officeart/2005/8/layout/process3"/>
    <dgm:cxn modelId="{FE6EDEFD-87B2-4467-92D1-95FA0FB01FF8}" type="presOf" srcId="{7EE8259A-B817-4EFF-9009-D9E8B7FD566F}" destId="{C2E50BB0-F817-48E6-8575-192F17BFEDB8}" srcOrd="0" destOrd="0" presId="urn:microsoft.com/office/officeart/2005/8/layout/process3"/>
    <dgm:cxn modelId="{4FB5D75E-F7F4-4BD9-8724-98050166B9C7}" type="presParOf" srcId="{AD071146-1355-4D3D-BFC6-48DB56F57F33}" destId="{791AEDF9-05E3-4512-A815-9664E4BAEE00}" srcOrd="0" destOrd="0" presId="urn:microsoft.com/office/officeart/2005/8/layout/process3"/>
    <dgm:cxn modelId="{1F25430E-3831-48FE-94B5-B8BCAF7DEFF2}" type="presParOf" srcId="{791AEDF9-05E3-4512-A815-9664E4BAEE00}" destId="{A1BB1F72-CF30-4E91-8497-1BB70937AE83}" srcOrd="0" destOrd="0" presId="urn:microsoft.com/office/officeart/2005/8/layout/process3"/>
    <dgm:cxn modelId="{72C703A1-ED8B-43ED-8085-5F22A1EA3750}" type="presParOf" srcId="{791AEDF9-05E3-4512-A815-9664E4BAEE00}" destId="{96A5755C-4D8B-47B1-B369-9650687A2A97}" srcOrd="1" destOrd="0" presId="urn:microsoft.com/office/officeart/2005/8/layout/process3"/>
    <dgm:cxn modelId="{1A03B20E-8084-41D8-B09F-010DB2CE7FFC}" type="presParOf" srcId="{791AEDF9-05E3-4512-A815-9664E4BAEE00}" destId="{5A3105FC-7E3D-4F28-9DE0-D4F08F44E489}" srcOrd="2" destOrd="0" presId="urn:microsoft.com/office/officeart/2005/8/layout/process3"/>
    <dgm:cxn modelId="{8161354B-1406-4ACA-BB65-5277C0511059}" type="presParOf" srcId="{AD071146-1355-4D3D-BFC6-48DB56F57F33}" destId="{9C4CF625-A68C-42D3-B757-892A72E893D3}" srcOrd="1" destOrd="0" presId="urn:microsoft.com/office/officeart/2005/8/layout/process3"/>
    <dgm:cxn modelId="{AC051F23-4461-4F5D-A03D-4F479FF679CA}" type="presParOf" srcId="{9C4CF625-A68C-42D3-B757-892A72E893D3}" destId="{1C7D846A-2C74-4F1E-87A3-3549E6E4701B}" srcOrd="0" destOrd="0" presId="urn:microsoft.com/office/officeart/2005/8/layout/process3"/>
    <dgm:cxn modelId="{B3508959-262D-405A-9522-E8CAE7488E8D}" type="presParOf" srcId="{AD071146-1355-4D3D-BFC6-48DB56F57F33}" destId="{F8070943-6C49-4A3D-ADA1-5BCF89EE9C99}" srcOrd="2" destOrd="0" presId="urn:microsoft.com/office/officeart/2005/8/layout/process3"/>
    <dgm:cxn modelId="{59A203E4-7D62-42CC-8720-307E2EBBBFDE}" type="presParOf" srcId="{F8070943-6C49-4A3D-ADA1-5BCF89EE9C99}" destId="{C2E50BB0-F817-48E6-8575-192F17BFEDB8}" srcOrd="0" destOrd="0" presId="urn:microsoft.com/office/officeart/2005/8/layout/process3"/>
    <dgm:cxn modelId="{3E2D08B1-B70C-4466-A5B0-DD06F670C30B}" type="presParOf" srcId="{F8070943-6C49-4A3D-ADA1-5BCF89EE9C99}" destId="{8828A514-D8B3-4D80-8B89-B8BA46BB0087}" srcOrd="1" destOrd="0" presId="urn:microsoft.com/office/officeart/2005/8/layout/process3"/>
    <dgm:cxn modelId="{160BEB1B-F196-4608-8E34-50CD834742B9}" type="presParOf" srcId="{F8070943-6C49-4A3D-ADA1-5BCF89EE9C99}" destId="{3CEE842F-0B74-454D-9771-40046E2F09D5}" srcOrd="2" destOrd="0" presId="urn:microsoft.com/office/officeart/2005/8/layout/process3"/>
    <dgm:cxn modelId="{E0ACEF83-1B11-4574-B041-DB01051D5934}" type="presParOf" srcId="{AD071146-1355-4D3D-BFC6-48DB56F57F33}" destId="{F177D81B-6890-4404-AB1B-4A4B40D0078F}" srcOrd="3" destOrd="0" presId="urn:microsoft.com/office/officeart/2005/8/layout/process3"/>
    <dgm:cxn modelId="{DA5F6D79-AAFC-4766-892F-39214D6F3BE9}" type="presParOf" srcId="{F177D81B-6890-4404-AB1B-4A4B40D0078F}" destId="{52ADABD1-A96E-4D3F-ABEC-59E255FC3134}" srcOrd="0" destOrd="0" presId="urn:microsoft.com/office/officeart/2005/8/layout/process3"/>
    <dgm:cxn modelId="{0E7891F7-4FAD-4581-9349-3FA3C4EFCEE8}" type="presParOf" srcId="{AD071146-1355-4D3D-BFC6-48DB56F57F33}" destId="{FF104986-56B8-4F2B-8EC8-9D44C7374476}" srcOrd="4" destOrd="0" presId="urn:microsoft.com/office/officeart/2005/8/layout/process3"/>
    <dgm:cxn modelId="{7E520AF7-8468-4D80-9931-C12B0783A42E}" type="presParOf" srcId="{FF104986-56B8-4F2B-8EC8-9D44C7374476}" destId="{90FC9079-27AE-484D-88FC-62CE545DABEF}" srcOrd="0" destOrd="0" presId="urn:microsoft.com/office/officeart/2005/8/layout/process3"/>
    <dgm:cxn modelId="{FCA3B19B-A905-4D3D-9C98-AC16B03F2944}" type="presParOf" srcId="{FF104986-56B8-4F2B-8EC8-9D44C7374476}" destId="{165147B3-B784-4924-B95C-95EB3DC5C99E}" srcOrd="1" destOrd="0" presId="urn:microsoft.com/office/officeart/2005/8/layout/process3"/>
    <dgm:cxn modelId="{CB0D8FBA-93FD-4435-9415-CAC48B080C10}" type="presParOf" srcId="{FF104986-56B8-4F2B-8EC8-9D44C7374476}" destId="{1580CEA8-A101-4A92-90BD-0FD6DBF8966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0F81F7-6C7D-47B0-9E34-EE0DBE57A708}"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zh-CN" altLang="en-US"/>
        </a:p>
      </dgm:t>
    </dgm:pt>
    <dgm:pt modelId="{881DDC2E-F1D8-425D-B4E1-3272BCA16436}">
      <dgm:prSet/>
      <dgm:spPr/>
      <dgm:t>
        <a:bodyPr/>
        <a:lstStyle/>
        <a:p>
          <a:pPr rtl="0"/>
          <a:r>
            <a:rPr lang="zh-CN" b="1" dirty="0"/>
            <a:t>计算机视觉</a:t>
          </a:r>
          <a:endParaRPr lang="zh-CN" dirty="0"/>
        </a:p>
      </dgm:t>
    </dgm:pt>
    <dgm:pt modelId="{002D8C15-8756-409E-8C47-E89EEC3593A9}" type="parTrans" cxnId="{243E64C1-358F-4E8E-8161-3AAA1B5FA763}">
      <dgm:prSet/>
      <dgm:spPr/>
      <dgm:t>
        <a:bodyPr/>
        <a:lstStyle/>
        <a:p>
          <a:endParaRPr lang="zh-CN" altLang="en-US"/>
        </a:p>
      </dgm:t>
    </dgm:pt>
    <dgm:pt modelId="{4D4B2BB0-DDFA-414C-BC1F-573B05CE2E80}" type="sibTrans" cxnId="{243E64C1-358F-4E8E-8161-3AAA1B5FA763}">
      <dgm:prSet/>
      <dgm:spPr/>
      <dgm:t>
        <a:bodyPr/>
        <a:lstStyle/>
        <a:p>
          <a:endParaRPr lang="zh-CN" altLang="en-US"/>
        </a:p>
      </dgm:t>
    </dgm:pt>
    <dgm:pt modelId="{F12E0787-D9D2-4BE5-AB9B-B1185E2DDAB0}">
      <dgm:prSet/>
      <dgm:spPr/>
      <dgm:t>
        <a:bodyPr/>
        <a:lstStyle/>
        <a:p>
          <a:pPr rtl="0"/>
          <a:r>
            <a:rPr lang="zh-CN" b="1" dirty="0"/>
            <a:t>自然语言处理</a:t>
          </a:r>
          <a:endParaRPr lang="zh-CN" dirty="0"/>
        </a:p>
      </dgm:t>
    </dgm:pt>
    <dgm:pt modelId="{E62CAEE6-0612-4489-8A9B-91D5CE813612}" type="parTrans" cxnId="{B776DAA9-C5B0-462C-9DF2-09E3633A2C82}">
      <dgm:prSet/>
      <dgm:spPr/>
      <dgm:t>
        <a:bodyPr/>
        <a:lstStyle/>
        <a:p>
          <a:endParaRPr lang="zh-CN" altLang="en-US"/>
        </a:p>
      </dgm:t>
    </dgm:pt>
    <dgm:pt modelId="{84A7A862-9E26-4653-ADFF-191C7A2818FD}" type="sibTrans" cxnId="{B776DAA9-C5B0-462C-9DF2-09E3633A2C82}">
      <dgm:prSet/>
      <dgm:spPr/>
      <dgm:t>
        <a:bodyPr/>
        <a:lstStyle/>
        <a:p>
          <a:endParaRPr lang="zh-CN" altLang="en-US"/>
        </a:p>
      </dgm:t>
    </dgm:pt>
    <dgm:pt modelId="{A55F4F30-D110-49BB-8090-4668D94F1AC2}">
      <dgm:prSet/>
      <dgm:spPr/>
      <dgm:t>
        <a:bodyPr/>
        <a:lstStyle/>
        <a:p>
          <a:pPr rtl="0"/>
          <a:r>
            <a:rPr lang="zh-CN" b="1" dirty="0"/>
            <a:t>语音识别</a:t>
          </a:r>
          <a:endParaRPr lang="zh-CN" dirty="0"/>
        </a:p>
      </dgm:t>
    </dgm:pt>
    <dgm:pt modelId="{37CB8422-8691-4498-BD42-EC62BD4CE0CB}" type="parTrans" cxnId="{5775A554-612E-4E53-AFC4-B8072118BA72}">
      <dgm:prSet/>
      <dgm:spPr/>
      <dgm:t>
        <a:bodyPr/>
        <a:lstStyle/>
        <a:p>
          <a:endParaRPr lang="zh-CN" altLang="en-US"/>
        </a:p>
      </dgm:t>
    </dgm:pt>
    <dgm:pt modelId="{A12A2761-6FB2-409C-A5FB-7D04DA7D1303}" type="sibTrans" cxnId="{5775A554-612E-4E53-AFC4-B8072118BA72}">
      <dgm:prSet/>
      <dgm:spPr/>
      <dgm:t>
        <a:bodyPr/>
        <a:lstStyle/>
        <a:p>
          <a:endParaRPr lang="zh-CN" altLang="en-US"/>
        </a:p>
      </dgm:t>
    </dgm:pt>
    <dgm:pt modelId="{8F4FAB0D-95A8-4D0D-A0FF-1B4F08D97784}">
      <dgm:prSet/>
      <dgm:spPr/>
      <dgm:t>
        <a:bodyPr/>
        <a:lstStyle/>
        <a:p>
          <a:pPr rtl="0"/>
          <a:r>
            <a:rPr lang="zh-CN" altLang="en-US" dirty="0"/>
            <a:t>图像分类</a:t>
          </a:r>
          <a:endParaRPr lang="zh-CN" dirty="0"/>
        </a:p>
      </dgm:t>
    </dgm:pt>
    <dgm:pt modelId="{D8A2BC80-F11D-426E-99AA-723A4567C210}" type="parTrans" cxnId="{894F8113-9125-4950-B34F-5C6F0B8A8C11}">
      <dgm:prSet/>
      <dgm:spPr/>
      <dgm:t>
        <a:bodyPr/>
        <a:lstStyle/>
        <a:p>
          <a:endParaRPr lang="zh-CN" altLang="en-US"/>
        </a:p>
      </dgm:t>
    </dgm:pt>
    <dgm:pt modelId="{4E313CED-7979-4007-B469-1BF4FB9ACF16}" type="sibTrans" cxnId="{894F8113-9125-4950-B34F-5C6F0B8A8C11}">
      <dgm:prSet/>
      <dgm:spPr/>
      <dgm:t>
        <a:bodyPr/>
        <a:lstStyle/>
        <a:p>
          <a:endParaRPr lang="zh-CN" altLang="en-US"/>
        </a:p>
      </dgm:t>
    </dgm:pt>
    <dgm:pt modelId="{24BCEFE3-A790-49C3-83CB-0C444CA65059}">
      <dgm:prSet/>
      <dgm:spPr/>
      <dgm:t>
        <a:bodyPr/>
        <a:lstStyle/>
        <a:p>
          <a:pPr rtl="0"/>
          <a:r>
            <a:rPr lang="zh-CN" altLang="en-US" dirty="0"/>
            <a:t>对象追踪</a:t>
          </a:r>
          <a:endParaRPr lang="zh-CN" dirty="0"/>
        </a:p>
      </dgm:t>
    </dgm:pt>
    <dgm:pt modelId="{19BFD324-AE1D-4B47-8FC9-47B87820D5E4}" type="parTrans" cxnId="{7BE90BF3-2429-46E8-9C94-D5C75A07F778}">
      <dgm:prSet/>
      <dgm:spPr/>
      <dgm:t>
        <a:bodyPr/>
        <a:lstStyle/>
        <a:p>
          <a:endParaRPr lang="zh-CN" altLang="en-US"/>
        </a:p>
      </dgm:t>
    </dgm:pt>
    <dgm:pt modelId="{51F3D0D2-F1E9-48CC-B651-8E89F9B9B237}" type="sibTrans" cxnId="{7BE90BF3-2429-46E8-9C94-D5C75A07F778}">
      <dgm:prSet/>
      <dgm:spPr/>
      <dgm:t>
        <a:bodyPr/>
        <a:lstStyle/>
        <a:p>
          <a:endParaRPr lang="zh-CN" altLang="en-US"/>
        </a:p>
      </dgm:t>
    </dgm:pt>
    <dgm:pt modelId="{25D0E4DE-ECDB-427C-9F76-C839EB0589FA}">
      <dgm:prSet/>
      <dgm:spPr/>
      <dgm:t>
        <a:bodyPr/>
        <a:lstStyle/>
        <a:p>
          <a:pPr rtl="0"/>
          <a:r>
            <a:rPr lang="zh-CN" altLang="en-US" dirty="0"/>
            <a:t>行为识别</a:t>
          </a:r>
          <a:endParaRPr lang="zh-CN" dirty="0"/>
        </a:p>
      </dgm:t>
    </dgm:pt>
    <dgm:pt modelId="{C19C9276-FCF0-40F4-83E1-2FFF84931E15}" type="parTrans" cxnId="{55103E4B-DB73-4CDB-B6FD-9A76FAFD1157}">
      <dgm:prSet/>
      <dgm:spPr/>
      <dgm:t>
        <a:bodyPr/>
        <a:lstStyle/>
        <a:p>
          <a:endParaRPr lang="zh-CN" altLang="en-US"/>
        </a:p>
      </dgm:t>
    </dgm:pt>
    <dgm:pt modelId="{71DEF2B5-7DFE-4566-8B67-20F4F79F1D61}" type="sibTrans" cxnId="{55103E4B-DB73-4CDB-B6FD-9A76FAFD1157}">
      <dgm:prSet/>
      <dgm:spPr/>
      <dgm:t>
        <a:bodyPr/>
        <a:lstStyle/>
        <a:p>
          <a:endParaRPr lang="zh-CN" altLang="en-US"/>
        </a:p>
      </dgm:t>
    </dgm:pt>
    <dgm:pt modelId="{EEB29732-59F7-44B8-B982-19A9D8CF0C53}">
      <dgm:prSet/>
      <dgm:spPr/>
      <dgm:t>
        <a:bodyPr/>
        <a:lstStyle/>
        <a:p>
          <a:pPr rtl="0"/>
          <a:r>
            <a:rPr lang="zh-CN" altLang="en-US" dirty="0"/>
            <a:t>场景标记</a:t>
          </a:r>
          <a:endParaRPr lang="zh-CN" dirty="0"/>
        </a:p>
      </dgm:t>
    </dgm:pt>
    <dgm:pt modelId="{15DF9577-4578-47C6-B135-F9BFD743A9C0}" type="parTrans" cxnId="{6834599E-619B-42E9-B28C-16DBB9F1D67E}">
      <dgm:prSet/>
      <dgm:spPr/>
      <dgm:t>
        <a:bodyPr/>
        <a:lstStyle/>
        <a:p>
          <a:endParaRPr lang="zh-CN" altLang="en-US"/>
        </a:p>
      </dgm:t>
    </dgm:pt>
    <dgm:pt modelId="{29981A1E-C7EE-4CB6-ABBA-B7EA29ACD76D}" type="sibTrans" cxnId="{6834599E-619B-42E9-B28C-16DBB9F1D67E}">
      <dgm:prSet/>
      <dgm:spPr/>
      <dgm:t>
        <a:bodyPr/>
        <a:lstStyle/>
        <a:p>
          <a:endParaRPr lang="zh-CN" altLang="en-US"/>
        </a:p>
      </dgm:t>
    </dgm:pt>
    <dgm:pt modelId="{C59FA549-5602-4914-BA1A-C17A626444A2}">
      <dgm:prSet/>
      <dgm:spPr/>
      <dgm:t>
        <a:bodyPr/>
        <a:lstStyle/>
        <a:p>
          <a:pPr rtl="0"/>
          <a:r>
            <a:rPr lang="zh-CN" altLang="en-US" dirty="0"/>
            <a:t>词向量</a:t>
          </a:r>
          <a:endParaRPr lang="zh-CN" dirty="0"/>
        </a:p>
      </dgm:t>
    </dgm:pt>
    <dgm:pt modelId="{92942CE0-684F-43F5-B02E-893C17CA6FF5}" type="parTrans" cxnId="{1049881E-A08B-4E46-96BA-0D8CE3D1A590}">
      <dgm:prSet/>
      <dgm:spPr/>
      <dgm:t>
        <a:bodyPr/>
        <a:lstStyle/>
        <a:p>
          <a:endParaRPr lang="zh-CN" altLang="en-US"/>
        </a:p>
      </dgm:t>
    </dgm:pt>
    <dgm:pt modelId="{C0022292-72A2-495D-A9C9-70B409C9AD9D}" type="sibTrans" cxnId="{1049881E-A08B-4E46-96BA-0D8CE3D1A590}">
      <dgm:prSet/>
      <dgm:spPr/>
      <dgm:t>
        <a:bodyPr/>
        <a:lstStyle/>
        <a:p>
          <a:endParaRPr lang="zh-CN" altLang="en-US"/>
        </a:p>
      </dgm:t>
    </dgm:pt>
    <dgm:pt modelId="{00333C72-DF54-4BF8-BE7F-FADFF4784353}">
      <dgm:prSet/>
      <dgm:spPr/>
      <dgm:t>
        <a:bodyPr/>
        <a:lstStyle/>
        <a:p>
          <a:pPr rtl="0"/>
          <a:r>
            <a:rPr lang="zh-CN" altLang="en-US" dirty="0"/>
            <a:t>文本分类</a:t>
          </a:r>
          <a:endParaRPr lang="zh-CN" dirty="0"/>
        </a:p>
      </dgm:t>
    </dgm:pt>
    <dgm:pt modelId="{123C0802-C6AA-4F58-86C5-F877813E1E0D}" type="parTrans" cxnId="{6ECB2ADB-DD5E-496F-93F2-74B976B98503}">
      <dgm:prSet/>
      <dgm:spPr/>
      <dgm:t>
        <a:bodyPr/>
        <a:lstStyle/>
        <a:p>
          <a:endParaRPr lang="zh-CN" altLang="en-US"/>
        </a:p>
      </dgm:t>
    </dgm:pt>
    <dgm:pt modelId="{1CA9F4F4-3A89-4F2E-B96F-AFB3FD8B1829}" type="sibTrans" cxnId="{6ECB2ADB-DD5E-496F-93F2-74B976B98503}">
      <dgm:prSet/>
      <dgm:spPr/>
      <dgm:t>
        <a:bodyPr/>
        <a:lstStyle/>
        <a:p>
          <a:endParaRPr lang="zh-CN" altLang="en-US"/>
        </a:p>
      </dgm:t>
    </dgm:pt>
    <dgm:pt modelId="{8FB9535F-0018-4808-8BD6-8D450A9563F7}">
      <dgm:prSet/>
      <dgm:spPr/>
      <dgm:t>
        <a:bodyPr/>
        <a:lstStyle/>
        <a:p>
          <a:pPr rtl="0"/>
          <a:r>
            <a:rPr lang="zh-CN" altLang="en-US" b="0" i="0" dirty="0"/>
            <a:t>语音时频谱</a:t>
          </a:r>
          <a:endParaRPr lang="zh-CN" dirty="0"/>
        </a:p>
      </dgm:t>
    </dgm:pt>
    <dgm:pt modelId="{884937A9-9DFF-4C06-98E9-26FE3DD332BA}" type="parTrans" cxnId="{3406656E-B841-469E-882E-6D91BAFC63C3}">
      <dgm:prSet/>
      <dgm:spPr/>
      <dgm:t>
        <a:bodyPr/>
        <a:lstStyle/>
        <a:p>
          <a:endParaRPr lang="zh-CN" altLang="en-US"/>
        </a:p>
      </dgm:t>
    </dgm:pt>
    <dgm:pt modelId="{A0A6EE8E-928A-43E0-9018-49CC6DCC849B}" type="sibTrans" cxnId="{3406656E-B841-469E-882E-6D91BAFC63C3}">
      <dgm:prSet/>
      <dgm:spPr/>
      <dgm:t>
        <a:bodyPr/>
        <a:lstStyle/>
        <a:p>
          <a:endParaRPr lang="zh-CN" altLang="en-US"/>
        </a:p>
      </dgm:t>
    </dgm:pt>
    <dgm:pt modelId="{6372AB40-1612-4420-B34D-72F213DA3DC5}">
      <dgm:prSet/>
      <dgm:spPr/>
      <dgm:t>
        <a:bodyPr/>
        <a:lstStyle/>
        <a:p>
          <a:pPr rtl="0"/>
          <a:r>
            <a:rPr lang="en-US" b="0" i="0"/>
            <a:t>CLDNN</a:t>
          </a:r>
          <a:endParaRPr lang="zh-CN" dirty="0"/>
        </a:p>
      </dgm:t>
    </dgm:pt>
    <dgm:pt modelId="{D9392C9C-82C2-4059-A818-E54C6E09E049}" type="parTrans" cxnId="{94B5D293-13FD-4FE0-A941-351FD30901E3}">
      <dgm:prSet/>
      <dgm:spPr/>
      <dgm:t>
        <a:bodyPr/>
        <a:lstStyle/>
        <a:p>
          <a:endParaRPr lang="zh-CN" altLang="en-US"/>
        </a:p>
      </dgm:t>
    </dgm:pt>
    <dgm:pt modelId="{80705419-E454-4334-BE21-3CFFF8F778E6}" type="sibTrans" cxnId="{94B5D293-13FD-4FE0-A941-351FD30901E3}">
      <dgm:prSet/>
      <dgm:spPr/>
      <dgm:t>
        <a:bodyPr/>
        <a:lstStyle/>
        <a:p>
          <a:endParaRPr lang="zh-CN" altLang="en-US"/>
        </a:p>
      </dgm:t>
    </dgm:pt>
    <dgm:pt modelId="{1F1BAC47-C5B0-4A94-A20A-9B1BE619053E}" type="pres">
      <dgm:prSet presAssocID="{450F81F7-6C7D-47B0-9E34-EE0DBE57A708}" presName="theList" presStyleCnt="0">
        <dgm:presLayoutVars>
          <dgm:dir/>
          <dgm:animLvl val="lvl"/>
          <dgm:resizeHandles val="exact"/>
        </dgm:presLayoutVars>
      </dgm:prSet>
      <dgm:spPr/>
    </dgm:pt>
    <dgm:pt modelId="{3ABB0633-F1B5-4B32-9B6B-25AECFCEBFAB}" type="pres">
      <dgm:prSet presAssocID="{881DDC2E-F1D8-425D-B4E1-3272BCA16436}" presName="compNode" presStyleCnt="0"/>
      <dgm:spPr/>
    </dgm:pt>
    <dgm:pt modelId="{5BA1C24A-4902-462A-AC59-6214D7CAF474}" type="pres">
      <dgm:prSet presAssocID="{881DDC2E-F1D8-425D-B4E1-3272BCA16436}" presName="aNode" presStyleLbl="bgShp" presStyleIdx="0" presStyleCnt="3"/>
      <dgm:spPr/>
    </dgm:pt>
    <dgm:pt modelId="{725AA166-8FE7-49AA-8B96-D3CAAD297DA1}" type="pres">
      <dgm:prSet presAssocID="{881DDC2E-F1D8-425D-B4E1-3272BCA16436}" presName="textNode" presStyleLbl="bgShp" presStyleIdx="0" presStyleCnt="3"/>
      <dgm:spPr/>
    </dgm:pt>
    <dgm:pt modelId="{1CEFE218-A99E-4B30-BFEF-E7E80C7A33AD}" type="pres">
      <dgm:prSet presAssocID="{881DDC2E-F1D8-425D-B4E1-3272BCA16436}" presName="compChildNode" presStyleCnt="0"/>
      <dgm:spPr/>
    </dgm:pt>
    <dgm:pt modelId="{9E02DFA2-7AAE-4752-97AB-83FB95E5827A}" type="pres">
      <dgm:prSet presAssocID="{881DDC2E-F1D8-425D-B4E1-3272BCA16436}" presName="theInnerList" presStyleCnt="0"/>
      <dgm:spPr/>
    </dgm:pt>
    <dgm:pt modelId="{61DFDABB-9509-40CA-A7D1-1D486260FF63}" type="pres">
      <dgm:prSet presAssocID="{8F4FAB0D-95A8-4D0D-A0FF-1B4F08D97784}" presName="childNode" presStyleLbl="node1" presStyleIdx="0" presStyleCnt="8">
        <dgm:presLayoutVars>
          <dgm:bulletEnabled val="1"/>
        </dgm:presLayoutVars>
      </dgm:prSet>
      <dgm:spPr/>
    </dgm:pt>
    <dgm:pt modelId="{E38D882D-2621-4375-9BD1-DBA16A930BF5}" type="pres">
      <dgm:prSet presAssocID="{8F4FAB0D-95A8-4D0D-A0FF-1B4F08D97784}" presName="aSpace2" presStyleCnt="0"/>
      <dgm:spPr/>
    </dgm:pt>
    <dgm:pt modelId="{0A7605F0-7708-40FF-880A-D5300906E3CE}" type="pres">
      <dgm:prSet presAssocID="{24BCEFE3-A790-49C3-83CB-0C444CA65059}" presName="childNode" presStyleLbl="node1" presStyleIdx="1" presStyleCnt="8">
        <dgm:presLayoutVars>
          <dgm:bulletEnabled val="1"/>
        </dgm:presLayoutVars>
      </dgm:prSet>
      <dgm:spPr/>
    </dgm:pt>
    <dgm:pt modelId="{24E1DA50-DD9B-484D-8DFA-C9D0AFE77A23}" type="pres">
      <dgm:prSet presAssocID="{24BCEFE3-A790-49C3-83CB-0C444CA65059}" presName="aSpace2" presStyleCnt="0"/>
      <dgm:spPr/>
    </dgm:pt>
    <dgm:pt modelId="{982A9877-E16C-4117-9D23-B1E0C41552C2}" type="pres">
      <dgm:prSet presAssocID="{25D0E4DE-ECDB-427C-9F76-C839EB0589FA}" presName="childNode" presStyleLbl="node1" presStyleIdx="2" presStyleCnt="8">
        <dgm:presLayoutVars>
          <dgm:bulletEnabled val="1"/>
        </dgm:presLayoutVars>
      </dgm:prSet>
      <dgm:spPr/>
    </dgm:pt>
    <dgm:pt modelId="{012EEDBC-111F-4422-B010-B5332E07D621}" type="pres">
      <dgm:prSet presAssocID="{25D0E4DE-ECDB-427C-9F76-C839EB0589FA}" presName="aSpace2" presStyleCnt="0"/>
      <dgm:spPr/>
    </dgm:pt>
    <dgm:pt modelId="{60C21DC2-577A-483D-8071-DF7611ADE438}" type="pres">
      <dgm:prSet presAssocID="{EEB29732-59F7-44B8-B982-19A9D8CF0C53}" presName="childNode" presStyleLbl="node1" presStyleIdx="3" presStyleCnt="8">
        <dgm:presLayoutVars>
          <dgm:bulletEnabled val="1"/>
        </dgm:presLayoutVars>
      </dgm:prSet>
      <dgm:spPr/>
    </dgm:pt>
    <dgm:pt modelId="{68D429D3-796F-4432-B7CC-6359C13F2A8C}" type="pres">
      <dgm:prSet presAssocID="{881DDC2E-F1D8-425D-B4E1-3272BCA16436}" presName="aSpace" presStyleCnt="0"/>
      <dgm:spPr/>
    </dgm:pt>
    <dgm:pt modelId="{E6040546-059C-4D59-8C87-C0F0C7982213}" type="pres">
      <dgm:prSet presAssocID="{F12E0787-D9D2-4BE5-AB9B-B1185E2DDAB0}" presName="compNode" presStyleCnt="0"/>
      <dgm:spPr/>
    </dgm:pt>
    <dgm:pt modelId="{41B66A43-FF72-42C5-AF46-23C05E07C3DF}" type="pres">
      <dgm:prSet presAssocID="{F12E0787-D9D2-4BE5-AB9B-B1185E2DDAB0}" presName="aNode" presStyleLbl="bgShp" presStyleIdx="1" presStyleCnt="3"/>
      <dgm:spPr/>
    </dgm:pt>
    <dgm:pt modelId="{9A4CEDD1-9B33-4717-8473-AEE992170CC5}" type="pres">
      <dgm:prSet presAssocID="{F12E0787-D9D2-4BE5-AB9B-B1185E2DDAB0}" presName="textNode" presStyleLbl="bgShp" presStyleIdx="1" presStyleCnt="3"/>
      <dgm:spPr/>
    </dgm:pt>
    <dgm:pt modelId="{5259B680-8BAF-46A7-82E3-71C33C710351}" type="pres">
      <dgm:prSet presAssocID="{F12E0787-D9D2-4BE5-AB9B-B1185E2DDAB0}" presName="compChildNode" presStyleCnt="0"/>
      <dgm:spPr/>
    </dgm:pt>
    <dgm:pt modelId="{8C0D2B84-7958-408A-8CCC-2DDB471F2995}" type="pres">
      <dgm:prSet presAssocID="{F12E0787-D9D2-4BE5-AB9B-B1185E2DDAB0}" presName="theInnerList" presStyleCnt="0"/>
      <dgm:spPr/>
    </dgm:pt>
    <dgm:pt modelId="{D67D6FF7-C6EB-4637-818A-268A30C97904}" type="pres">
      <dgm:prSet presAssocID="{C59FA549-5602-4914-BA1A-C17A626444A2}" presName="childNode" presStyleLbl="node1" presStyleIdx="4" presStyleCnt="8">
        <dgm:presLayoutVars>
          <dgm:bulletEnabled val="1"/>
        </dgm:presLayoutVars>
      </dgm:prSet>
      <dgm:spPr/>
    </dgm:pt>
    <dgm:pt modelId="{7E38F9D2-99A8-421F-B862-C357FA5A26DE}" type="pres">
      <dgm:prSet presAssocID="{C59FA549-5602-4914-BA1A-C17A626444A2}" presName="aSpace2" presStyleCnt="0"/>
      <dgm:spPr/>
    </dgm:pt>
    <dgm:pt modelId="{AB7A28E6-9780-4B3D-A7A4-2EEFC9838EF4}" type="pres">
      <dgm:prSet presAssocID="{00333C72-DF54-4BF8-BE7F-FADFF4784353}" presName="childNode" presStyleLbl="node1" presStyleIdx="5" presStyleCnt="8">
        <dgm:presLayoutVars>
          <dgm:bulletEnabled val="1"/>
        </dgm:presLayoutVars>
      </dgm:prSet>
      <dgm:spPr/>
    </dgm:pt>
    <dgm:pt modelId="{5FC89E02-DBBC-4DA4-9A1D-3E8110B148D4}" type="pres">
      <dgm:prSet presAssocID="{F12E0787-D9D2-4BE5-AB9B-B1185E2DDAB0}" presName="aSpace" presStyleCnt="0"/>
      <dgm:spPr/>
    </dgm:pt>
    <dgm:pt modelId="{1039C566-E47A-4374-9CCA-023E12B8B9F3}" type="pres">
      <dgm:prSet presAssocID="{A55F4F30-D110-49BB-8090-4668D94F1AC2}" presName="compNode" presStyleCnt="0"/>
      <dgm:spPr/>
    </dgm:pt>
    <dgm:pt modelId="{84C9C06E-64B6-4451-926C-2F6A35A90724}" type="pres">
      <dgm:prSet presAssocID="{A55F4F30-D110-49BB-8090-4668D94F1AC2}" presName="aNode" presStyleLbl="bgShp" presStyleIdx="2" presStyleCnt="3"/>
      <dgm:spPr/>
    </dgm:pt>
    <dgm:pt modelId="{8FAB04B9-BCB7-4CAE-91D2-35551A6B7B6F}" type="pres">
      <dgm:prSet presAssocID="{A55F4F30-D110-49BB-8090-4668D94F1AC2}" presName="textNode" presStyleLbl="bgShp" presStyleIdx="2" presStyleCnt="3"/>
      <dgm:spPr/>
    </dgm:pt>
    <dgm:pt modelId="{CF7E8F7F-6C71-4FE1-9687-7BD64798E841}" type="pres">
      <dgm:prSet presAssocID="{A55F4F30-D110-49BB-8090-4668D94F1AC2}" presName="compChildNode" presStyleCnt="0"/>
      <dgm:spPr/>
    </dgm:pt>
    <dgm:pt modelId="{AE644D09-C104-44BA-A998-0176ED676268}" type="pres">
      <dgm:prSet presAssocID="{A55F4F30-D110-49BB-8090-4668D94F1AC2}" presName="theInnerList" presStyleCnt="0"/>
      <dgm:spPr/>
    </dgm:pt>
    <dgm:pt modelId="{2C25A82C-127A-4C64-B076-1FD6BE2C0581}" type="pres">
      <dgm:prSet presAssocID="{8FB9535F-0018-4808-8BD6-8D450A9563F7}" presName="childNode" presStyleLbl="node1" presStyleIdx="6" presStyleCnt="8">
        <dgm:presLayoutVars>
          <dgm:bulletEnabled val="1"/>
        </dgm:presLayoutVars>
      </dgm:prSet>
      <dgm:spPr/>
    </dgm:pt>
    <dgm:pt modelId="{B69548BD-661E-47AB-9A8D-7CFB353C062C}" type="pres">
      <dgm:prSet presAssocID="{8FB9535F-0018-4808-8BD6-8D450A9563F7}" presName="aSpace2" presStyleCnt="0"/>
      <dgm:spPr/>
    </dgm:pt>
    <dgm:pt modelId="{E5CE3993-75DC-4153-BB6F-BF6960465C2E}" type="pres">
      <dgm:prSet presAssocID="{6372AB40-1612-4420-B34D-72F213DA3DC5}" presName="childNode" presStyleLbl="node1" presStyleIdx="7" presStyleCnt="8">
        <dgm:presLayoutVars>
          <dgm:bulletEnabled val="1"/>
        </dgm:presLayoutVars>
      </dgm:prSet>
      <dgm:spPr/>
    </dgm:pt>
  </dgm:ptLst>
  <dgm:cxnLst>
    <dgm:cxn modelId="{01442C0B-EF31-436A-8B35-3C5825542170}" type="presOf" srcId="{8FB9535F-0018-4808-8BD6-8D450A9563F7}" destId="{2C25A82C-127A-4C64-B076-1FD6BE2C0581}" srcOrd="0" destOrd="0" presId="urn:microsoft.com/office/officeart/2005/8/layout/lProcess2"/>
    <dgm:cxn modelId="{39DF2B0D-87A7-4547-9EC0-C084BA4DB2CC}" type="presOf" srcId="{F12E0787-D9D2-4BE5-AB9B-B1185E2DDAB0}" destId="{9A4CEDD1-9B33-4717-8473-AEE992170CC5}" srcOrd="1" destOrd="0" presId="urn:microsoft.com/office/officeart/2005/8/layout/lProcess2"/>
    <dgm:cxn modelId="{894F8113-9125-4950-B34F-5C6F0B8A8C11}" srcId="{881DDC2E-F1D8-425D-B4E1-3272BCA16436}" destId="{8F4FAB0D-95A8-4D0D-A0FF-1B4F08D97784}" srcOrd="0" destOrd="0" parTransId="{D8A2BC80-F11D-426E-99AA-723A4567C210}" sibTransId="{4E313CED-7979-4007-B469-1BF4FB9ACF16}"/>
    <dgm:cxn modelId="{1A2EEB18-E7C5-4C67-A2BE-42C8227C52D3}" type="presOf" srcId="{00333C72-DF54-4BF8-BE7F-FADFF4784353}" destId="{AB7A28E6-9780-4B3D-A7A4-2EEFC9838EF4}" srcOrd="0" destOrd="0" presId="urn:microsoft.com/office/officeart/2005/8/layout/lProcess2"/>
    <dgm:cxn modelId="{1049881E-A08B-4E46-96BA-0D8CE3D1A590}" srcId="{F12E0787-D9D2-4BE5-AB9B-B1185E2DDAB0}" destId="{C59FA549-5602-4914-BA1A-C17A626444A2}" srcOrd="0" destOrd="0" parTransId="{92942CE0-684F-43F5-B02E-893C17CA6FF5}" sibTransId="{C0022292-72A2-495D-A9C9-70B409C9AD9D}"/>
    <dgm:cxn modelId="{55103E4B-DB73-4CDB-B6FD-9A76FAFD1157}" srcId="{881DDC2E-F1D8-425D-B4E1-3272BCA16436}" destId="{25D0E4DE-ECDB-427C-9F76-C839EB0589FA}" srcOrd="2" destOrd="0" parTransId="{C19C9276-FCF0-40F4-83E1-2FFF84931E15}" sibTransId="{71DEF2B5-7DFE-4566-8B67-20F4F79F1D61}"/>
    <dgm:cxn modelId="{3406656E-B841-469E-882E-6D91BAFC63C3}" srcId="{A55F4F30-D110-49BB-8090-4668D94F1AC2}" destId="{8FB9535F-0018-4808-8BD6-8D450A9563F7}" srcOrd="0" destOrd="0" parTransId="{884937A9-9DFF-4C06-98E9-26FE3DD332BA}" sibTransId="{A0A6EE8E-928A-43E0-9018-49CC6DCC849B}"/>
    <dgm:cxn modelId="{F4FEB453-0E1F-4C06-B63B-DE26CEA946FD}" type="presOf" srcId="{6372AB40-1612-4420-B34D-72F213DA3DC5}" destId="{E5CE3993-75DC-4153-BB6F-BF6960465C2E}" srcOrd="0" destOrd="0" presId="urn:microsoft.com/office/officeart/2005/8/layout/lProcess2"/>
    <dgm:cxn modelId="{5775A554-612E-4E53-AFC4-B8072118BA72}" srcId="{450F81F7-6C7D-47B0-9E34-EE0DBE57A708}" destId="{A55F4F30-D110-49BB-8090-4668D94F1AC2}" srcOrd="2" destOrd="0" parTransId="{37CB8422-8691-4498-BD42-EC62BD4CE0CB}" sibTransId="{A12A2761-6FB2-409C-A5FB-7D04DA7D1303}"/>
    <dgm:cxn modelId="{159A3B57-F044-4FD5-BAF9-0782D3511C9D}" type="presOf" srcId="{881DDC2E-F1D8-425D-B4E1-3272BCA16436}" destId="{725AA166-8FE7-49AA-8B96-D3CAAD297DA1}" srcOrd="1" destOrd="0" presId="urn:microsoft.com/office/officeart/2005/8/layout/lProcess2"/>
    <dgm:cxn modelId="{7E79FF5A-ECA1-4EB5-B35A-C45CA21E25CF}" type="presOf" srcId="{8F4FAB0D-95A8-4D0D-A0FF-1B4F08D97784}" destId="{61DFDABB-9509-40CA-A7D1-1D486260FF63}" srcOrd="0" destOrd="0" presId="urn:microsoft.com/office/officeart/2005/8/layout/lProcess2"/>
    <dgm:cxn modelId="{94B5D293-13FD-4FE0-A941-351FD30901E3}" srcId="{A55F4F30-D110-49BB-8090-4668D94F1AC2}" destId="{6372AB40-1612-4420-B34D-72F213DA3DC5}" srcOrd="1" destOrd="0" parTransId="{D9392C9C-82C2-4059-A818-E54C6E09E049}" sibTransId="{80705419-E454-4334-BE21-3CFFF8F778E6}"/>
    <dgm:cxn modelId="{8494BA94-2CC1-45E9-A161-C3E5E0312766}" type="presOf" srcId="{EEB29732-59F7-44B8-B982-19A9D8CF0C53}" destId="{60C21DC2-577A-483D-8071-DF7611ADE438}" srcOrd="0" destOrd="0" presId="urn:microsoft.com/office/officeart/2005/8/layout/lProcess2"/>
    <dgm:cxn modelId="{C60CE09D-2686-4A7B-BE64-FF9270474700}" type="presOf" srcId="{C59FA549-5602-4914-BA1A-C17A626444A2}" destId="{D67D6FF7-C6EB-4637-818A-268A30C97904}" srcOrd="0" destOrd="0" presId="urn:microsoft.com/office/officeart/2005/8/layout/lProcess2"/>
    <dgm:cxn modelId="{6834599E-619B-42E9-B28C-16DBB9F1D67E}" srcId="{881DDC2E-F1D8-425D-B4E1-3272BCA16436}" destId="{EEB29732-59F7-44B8-B982-19A9D8CF0C53}" srcOrd="3" destOrd="0" parTransId="{15DF9577-4578-47C6-B135-F9BFD743A9C0}" sibTransId="{29981A1E-C7EE-4CB6-ABBA-B7EA29ACD76D}"/>
    <dgm:cxn modelId="{B776DAA9-C5B0-462C-9DF2-09E3633A2C82}" srcId="{450F81F7-6C7D-47B0-9E34-EE0DBE57A708}" destId="{F12E0787-D9D2-4BE5-AB9B-B1185E2DDAB0}" srcOrd="1" destOrd="0" parTransId="{E62CAEE6-0612-4489-8A9B-91D5CE813612}" sibTransId="{84A7A862-9E26-4653-ADFF-191C7A2818FD}"/>
    <dgm:cxn modelId="{7A6F18B5-0FE2-4CD5-8491-A1D1870B95E3}" type="presOf" srcId="{A55F4F30-D110-49BB-8090-4668D94F1AC2}" destId="{84C9C06E-64B6-4451-926C-2F6A35A90724}" srcOrd="0" destOrd="0" presId="urn:microsoft.com/office/officeart/2005/8/layout/lProcess2"/>
    <dgm:cxn modelId="{A14754BC-9CE8-40D4-9426-3427F78E2BC6}" type="presOf" srcId="{24BCEFE3-A790-49C3-83CB-0C444CA65059}" destId="{0A7605F0-7708-40FF-880A-D5300906E3CE}" srcOrd="0" destOrd="0" presId="urn:microsoft.com/office/officeart/2005/8/layout/lProcess2"/>
    <dgm:cxn modelId="{243E64C1-358F-4E8E-8161-3AAA1B5FA763}" srcId="{450F81F7-6C7D-47B0-9E34-EE0DBE57A708}" destId="{881DDC2E-F1D8-425D-B4E1-3272BCA16436}" srcOrd="0" destOrd="0" parTransId="{002D8C15-8756-409E-8C47-E89EEC3593A9}" sibTransId="{4D4B2BB0-DDFA-414C-BC1F-573B05CE2E80}"/>
    <dgm:cxn modelId="{6590AEC2-A1C0-4805-9611-A3296E8A50E6}" type="presOf" srcId="{450F81F7-6C7D-47B0-9E34-EE0DBE57A708}" destId="{1F1BAC47-C5B0-4A94-A20A-9B1BE619053E}" srcOrd="0" destOrd="0" presId="urn:microsoft.com/office/officeart/2005/8/layout/lProcess2"/>
    <dgm:cxn modelId="{8D2ED7CA-8E95-470A-A0B8-A79ABFA7EF7A}" type="presOf" srcId="{F12E0787-D9D2-4BE5-AB9B-B1185E2DDAB0}" destId="{41B66A43-FF72-42C5-AF46-23C05E07C3DF}" srcOrd="0" destOrd="0" presId="urn:microsoft.com/office/officeart/2005/8/layout/lProcess2"/>
    <dgm:cxn modelId="{54B208D6-AA73-4EFC-8B3A-4CB82C2B8E81}" type="presOf" srcId="{A55F4F30-D110-49BB-8090-4668D94F1AC2}" destId="{8FAB04B9-BCB7-4CAE-91D2-35551A6B7B6F}" srcOrd="1" destOrd="0" presId="urn:microsoft.com/office/officeart/2005/8/layout/lProcess2"/>
    <dgm:cxn modelId="{280716DB-9CC0-4D0F-86B5-30D16EE5058A}" type="presOf" srcId="{881DDC2E-F1D8-425D-B4E1-3272BCA16436}" destId="{5BA1C24A-4902-462A-AC59-6214D7CAF474}" srcOrd="0" destOrd="0" presId="urn:microsoft.com/office/officeart/2005/8/layout/lProcess2"/>
    <dgm:cxn modelId="{6ECB2ADB-DD5E-496F-93F2-74B976B98503}" srcId="{F12E0787-D9D2-4BE5-AB9B-B1185E2DDAB0}" destId="{00333C72-DF54-4BF8-BE7F-FADFF4784353}" srcOrd="1" destOrd="0" parTransId="{123C0802-C6AA-4F58-86C5-F877813E1E0D}" sibTransId="{1CA9F4F4-3A89-4F2E-B96F-AFB3FD8B1829}"/>
    <dgm:cxn modelId="{BCE549E7-B584-451B-BEB1-D34F89667279}" type="presOf" srcId="{25D0E4DE-ECDB-427C-9F76-C839EB0589FA}" destId="{982A9877-E16C-4117-9D23-B1E0C41552C2}" srcOrd="0" destOrd="0" presId="urn:microsoft.com/office/officeart/2005/8/layout/lProcess2"/>
    <dgm:cxn modelId="{7BE90BF3-2429-46E8-9C94-D5C75A07F778}" srcId="{881DDC2E-F1D8-425D-B4E1-3272BCA16436}" destId="{24BCEFE3-A790-49C3-83CB-0C444CA65059}" srcOrd="1" destOrd="0" parTransId="{19BFD324-AE1D-4B47-8FC9-47B87820D5E4}" sibTransId="{51F3D0D2-F1E9-48CC-B651-8E89F9B9B237}"/>
    <dgm:cxn modelId="{E470C0A2-BEE3-4F29-B906-0296FA6BD959}" type="presParOf" srcId="{1F1BAC47-C5B0-4A94-A20A-9B1BE619053E}" destId="{3ABB0633-F1B5-4B32-9B6B-25AECFCEBFAB}" srcOrd="0" destOrd="0" presId="urn:microsoft.com/office/officeart/2005/8/layout/lProcess2"/>
    <dgm:cxn modelId="{5E053453-2D92-44F4-919B-72DDCE3A31D8}" type="presParOf" srcId="{3ABB0633-F1B5-4B32-9B6B-25AECFCEBFAB}" destId="{5BA1C24A-4902-462A-AC59-6214D7CAF474}" srcOrd="0" destOrd="0" presId="urn:microsoft.com/office/officeart/2005/8/layout/lProcess2"/>
    <dgm:cxn modelId="{B602BF64-A677-4CE7-B140-0F6E65CF9579}" type="presParOf" srcId="{3ABB0633-F1B5-4B32-9B6B-25AECFCEBFAB}" destId="{725AA166-8FE7-49AA-8B96-D3CAAD297DA1}" srcOrd="1" destOrd="0" presId="urn:microsoft.com/office/officeart/2005/8/layout/lProcess2"/>
    <dgm:cxn modelId="{61FF8BE3-C8F8-4131-8DFD-B28401CCDF91}" type="presParOf" srcId="{3ABB0633-F1B5-4B32-9B6B-25AECFCEBFAB}" destId="{1CEFE218-A99E-4B30-BFEF-E7E80C7A33AD}" srcOrd="2" destOrd="0" presId="urn:microsoft.com/office/officeart/2005/8/layout/lProcess2"/>
    <dgm:cxn modelId="{52CAE119-AD52-4CF6-BFCB-55AD9019F7D7}" type="presParOf" srcId="{1CEFE218-A99E-4B30-BFEF-E7E80C7A33AD}" destId="{9E02DFA2-7AAE-4752-97AB-83FB95E5827A}" srcOrd="0" destOrd="0" presId="urn:microsoft.com/office/officeart/2005/8/layout/lProcess2"/>
    <dgm:cxn modelId="{4CDFAE19-483E-4B60-8586-16F0BCE756E3}" type="presParOf" srcId="{9E02DFA2-7AAE-4752-97AB-83FB95E5827A}" destId="{61DFDABB-9509-40CA-A7D1-1D486260FF63}" srcOrd="0" destOrd="0" presId="urn:microsoft.com/office/officeart/2005/8/layout/lProcess2"/>
    <dgm:cxn modelId="{174C8D7A-F303-475B-BE5E-472329074394}" type="presParOf" srcId="{9E02DFA2-7AAE-4752-97AB-83FB95E5827A}" destId="{E38D882D-2621-4375-9BD1-DBA16A930BF5}" srcOrd="1" destOrd="0" presId="urn:microsoft.com/office/officeart/2005/8/layout/lProcess2"/>
    <dgm:cxn modelId="{398B56D4-7705-4670-9743-EFC99CE60E93}" type="presParOf" srcId="{9E02DFA2-7AAE-4752-97AB-83FB95E5827A}" destId="{0A7605F0-7708-40FF-880A-D5300906E3CE}" srcOrd="2" destOrd="0" presId="urn:microsoft.com/office/officeart/2005/8/layout/lProcess2"/>
    <dgm:cxn modelId="{2D6993C9-B44C-4324-B5B6-6BC57C4E73B0}" type="presParOf" srcId="{9E02DFA2-7AAE-4752-97AB-83FB95E5827A}" destId="{24E1DA50-DD9B-484D-8DFA-C9D0AFE77A23}" srcOrd="3" destOrd="0" presId="urn:microsoft.com/office/officeart/2005/8/layout/lProcess2"/>
    <dgm:cxn modelId="{C8268772-2478-4344-97D6-8ECC3DF9943C}" type="presParOf" srcId="{9E02DFA2-7AAE-4752-97AB-83FB95E5827A}" destId="{982A9877-E16C-4117-9D23-B1E0C41552C2}" srcOrd="4" destOrd="0" presId="urn:microsoft.com/office/officeart/2005/8/layout/lProcess2"/>
    <dgm:cxn modelId="{54A1CDC5-253D-45AD-ACFC-2E46B8D855E4}" type="presParOf" srcId="{9E02DFA2-7AAE-4752-97AB-83FB95E5827A}" destId="{012EEDBC-111F-4422-B010-B5332E07D621}" srcOrd="5" destOrd="0" presId="urn:microsoft.com/office/officeart/2005/8/layout/lProcess2"/>
    <dgm:cxn modelId="{E0AF4039-1201-4156-9BC5-C1DF98AD2C1C}" type="presParOf" srcId="{9E02DFA2-7AAE-4752-97AB-83FB95E5827A}" destId="{60C21DC2-577A-483D-8071-DF7611ADE438}" srcOrd="6" destOrd="0" presId="urn:microsoft.com/office/officeart/2005/8/layout/lProcess2"/>
    <dgm:cxn modelId="{AAB682AA-0F4A-4A06-AF15-71C65D3FD7D7}" type="presParOf" srcId="{1F1BAC47-C5B0-4A94-A20A-9B1BE619053E}" destId="{68D429D3-796F-4432-B7CC-6359C13F2A8C}" srcOrd="1" destOrd="0" presId="urn:microsoft.com/office/officeart/2005/8/layout/lProcess2"/>
    <dgm:cxn modelId="{F5E947F7-85A1-4FB6-84BF-113B63C61261}" type="presParOf" srcId="{1F1BAC47-C5B0-4A94-A20A-9B1BE619053E}" destId="{E6040546-059C-4D59-8C87-C0F0C7982213}" srcOrd="2" destOrd="0" presId="urn:microsoft.com/office/officeart/2005/8/layout/lProcess2"/>
    <dgm:cxn modelId="{66BF6609-2800-4EFC-973E-AC531A0367F6}" type="presParOf" srcId="{E6040546-059C-4D59-8C87-C0F0C7982213}" destId="{41B66A43-FF72-42C5-AF46-23C05E07C3DF}" srcOrd="0" destOrd="0" presId="urn:microsoft.com/office/officeart/2005/8/layout/lProcess2"/>
    <dgm:cxn modelId="{10C6C16A-8C3B-4714-9BBF-EDA0CC46392E}" type="presParOf" srcId="{E6040546-059C-4D59-8C87-C0F0C7982213}" destId="{9A4CEDD1-9B33-4717-8473-AEE992170CC5}" srcOrd="1" destOrd="0" presId="urn:microsoft.com/office/officeart/2005/8/layout/lProcess2"/>
    <dgm:cxn modelId="{435CB7E3-971A-4F23-9C1F-7F0ED6D62D40}" type="presParOf" srcId="{E6040546-059C-4D59-8C87-C0F0C7982213}" destId="{5259B680-8BAF-46A7-82E3-71C33C710351}" srcOrd="2" destOrd="0" presId="urn:microsoft.com/office/officeart/2005/8/layout/lProcess2"/>
    <dgm:cxn modelId="{AD8C07BB-CD31-48B5-B10D-84DCFE38F448}" type="presParOf" srcId="{5259B680-8BAF-46A7-82E3-71C33C710351}" destId="{8C0D2B84-7958-408A-8CCC-2DDB471F2995}" srcOrd="0" destOrd="0" presId="urn:microsoft.com/office/officeart/2005/8/layout/lProcess2"/>
    <dgm:cxn modelId="{3AE728FB-39CA-4199-96E5-404E0578AD5D}" type="presParOf" srcId="{8C0D2B84-7958-408A-8CCC-2DDB471F2995}" destId="{D67D6FF7-C6EB-4637-818A-268A30C97904}" srcOrd="0" destOrd="0" presId="urn:microsoft.com/office/officeart/2005/8/layout/lProcess2"/>
    <dgm:cxn modelId="{DC1EE93F-9D36-4B6F-84C2-6F5A02A776A8}" type="presParOf" srcId="{8C0D2B84-7958-408A-8CCC-2DDB471F2995}" destId="{7E38F9D2-99A8-421F-B862-C357FA5A26DE}" srcOrd="1" destOrd="0" presId="urn:microsoft.com/office/officeart/2005/8/layout/lProcess2"/>
    <dgm:cxn modelId="{A86FAC39-5C3E-45EC-A261-D25EA796D254}" type="presParOf" srcId="{8C0D2B84-7958-408A-8CCC-2DDB471F2995}" destId="{AB7A28E6-9780-4B3D-A7A4-2EEFC9838EF4}" srcOrd="2" destOrd="0" presId="urn:microsoft.com/office/officeart/2005/8/layout/lProcess2"/>
    <dgm:cxn modelId="{C12B1C83-4604-407B-8BBC-42B9E697D62C}" type="presParOf" srcId="{1F1BAC47-C5B0-4A94-A20A-9B1BE619053E}" destId="{5FC89E02-DBBC-4DA4-9A1D-3E8110B148D4}" srcOrd="3" destOrd="0" presId="urn:microsoft.com/office/officeart/2005/8/layout/lProcess2"/>
    <dgm:cxn modelId="{D48E4872-0D06-488C-96B6-FC18A9B8E338}" type="presParOf" srcId="{1F1BAC47-C5B0-4A94-A20A-9B1BE619053E}" destId="{1039C566-E47A-4374-9CCA-023E12B8B9F3}" srcOrd="4" destOrd="0" presId="urn:microsoft.com/office/officeart/2005/8/layout/lProcess2"/>
    <dgm:cxn modelId="{8C181AE4-420A-4651-9014-FCF8F372D315}" type="presParOf" srcId="{1039C566-E47A-4374-9CCA-023E12B8B9F3}" destId="{84C9C06E-64B6-4451-926C-2F6A35A90724}" srcOrd="0" destOrd="0" presId="urn:microsoft.com/office/officeart/2005/8/layout/lProcess2"/>
    <dgm:cxn modelId="{E3C84EB2-F461-4B86-AD03-71417935D3C5}" type="presParOf" srcId="{1039C566-E47A-4374-9CCA-023E12B8B9F3}" destId="{8FAB04B9-BCB7-4CAE-91D2-35551A6B7B6F}" srcOrd="1" destOrd="0" presId="urn:microsoft.com/office/officeart/2005/8/layout/lProcess2"/>
    <dgm:cxn modelId="{9412A78A-7327-4EDE-AF0A-CE93BA01E08E}" type="presParOf" srcId="{1039C566-E47A-4374-9CCA-023E12B8B9F3}" destId="{CF7E8F7F-6C71-4FE1-9687-7BD64798E841}" srcOrd="2" destOrd="0" presId="urn:microsoft.com/office/officeart/2005/8/layout/lProcess2"/>
    <dgm:cxn modelId="{FD6A15BB-F810-441A-BFF5-F67FB931F3FD}" type="presParOf" srcId="{CF7E8F7F-6C71-4FE1-9687-7BD64798E841}" destId="{AE644D09-C104-44BA-A998-0176ED676268}" srcOrd="0" destOrd="0" presId="urn:microsoft.com/office/officeart/2005/8/layout/lProcess2"/>
    <dgm:cxn modelId="{26894726-4CF2-4093-84AE-9C746421A8C0}" type="presParOf" srcId="{AE644D09-C104-44BA-A998-0176ED676268}" destId="{2C25A82C-127A-4C64-B076-1FD6BE2C0581}" srcOrd="0" destOrd="0" presId="urn:microsoft.com/office/officeart/2005/8/layout/lProcess2"/>
    <dgm:cxn modelId="{DE36E5D1-DD99-4E68-AB05-B4C1BA39FB2C}" type="presParOf" srcId="{AE644D09-C104-44BA-A998-0176ED676268}" destId="{B69548BD-661E-47AB-9A8D-7CFB353C062C}" srcOrd="1" destOrd="0" presId="urn:microsoft.com/office/officeart/2005/8/layout/lProcess2"/>
    <dgm:cxn modelId="{30A1D76A-31A4-4A4C-BAFE-68CBACAD8162}" type="presParOf" srcId="{AE644D09-C104-44BA-A998-0176ED676268}" destId="{E5CE3993-75DC-4153-BB6F-BF6960465C2E}"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A5755C-4D8B-47B1-B369-9650687A2A97}">
      <dsp:nvSpPr>
        <dsp:cNvPr id="0" name=""/>
        <dsp:cNvSpPr/>
      </dsp:nvSpPr>
      <dsp:spPr>
        <a:xfrm>
          <a:off x="3114" y="91950"/>
          <a:ext cx="1416228" cy="9072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zh-CN" altLang="en-US" sz="2100" kern="1200" dirty="0"/>
            <a:t>第一步</a:t>
          </a:r>
        </a:p>
      </dsp:txBody>
      <dsp:txXfrm>
        <a:off x="3114" y="91950"/>
        <a:ext cx="1416228" cy="566491"/>
      </dsp:txXfrm>
    </dsp:sp>
    <dsp:sp modelId="{5A3105FC-7E3D-4F28-9DE0-D4F08F44E489}">
      <dsp:nvSpPr>
        <dsp:cNvPr id="0" name=""/>
        <dsp:cNvSpPr/>
      </dsp:nvSpPr>
      <dsp:spPr>
        <a:xfrm>
          <a:off x="293185" y="658441"/>
          <a:ext cx="1416228" cy="120960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卷积神经网络</a:t>
          </a:r>
        </a:p>
      </dsp:txBody>
      <dsp:txXfrm>
        <a:off x="328613" y="693869"/>
        <a:ext cx="1345372" cy="1138744"/>
      </dsp:txXfrm>
    </dsp:sp>
    <dsp:sp modelId="{9C4CF625-A68C-42D3-B757-892A72E893D3}">
      <dsp:nvSpPr>
        <dsp:cNvPr id="0" name=""/>
        <dsp:cNvSpPr/>
      </dsp:nvSpPr>
      <dsp:spPr>
        <a:xfrm>
          <a:off x="1634038" y="198896"/>
          <a:ext cx="455153" cy="35259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1634038" y="269416"/>
        <a:ext cx="349373" cy="211559"/>
      </dsp:txXfrm>
    </dsp:sp>
    <dsp:sp modelId="{8828A514-D8B3-4D80-8B89-B8BA46BB0087}">
      <dsp:nvSpPr>
        <dsp:cNvPr id="0" name=""/>
        <dsp:cNvSpPr/>
      </dsp:nvSpPr>
      <dsp:spPr>
        <a:xfrm>
          <a:off x="2278123" y="91950"/>
          <a:ext cx="1416228" cy="9072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zh-CN" altLang="en-US" sz="2100" kern="1200" dirty="0"/>
            <a:t>第二步</a:t>
          </a:r>
        </a:p>
      </dsp:txBody>
      <dsp:txXfrm>
        <a:off x="2278123" y="91950"/>
        <a:ext cx="1416228" cy="566491"/>
      </dsp:txXfrm>
    </dsp:sp>
    <dsp:sp modelId="{3CEE842F-0B74-454D-9771-40046E2F09D5}">
      <dsp:nvSpPr>
        <dsp:cNvPr id="0" name=""/>
        <dsp:cNvSpPr/>
      </dsp:nvSpPr>
      <dsp:spPr>
        <a:xfrm>
          <a:off x="2568194" y="658441"/>
          <a:ext cx="1416228" cy="1209600"/>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改善性能</a:t>
          </a:r>
        </a:p>
      </dsp:txBody>
      <dsp:txXfrm>
        <a:off x="2603622" y="693869"/>
        <a:ext cx="1345372" cy="1138744"/>
      </dsp:txXfrm>
    </dsp:sp>
    <dsp:sp modelId="{F177D81B-6890-4404-AB1B-4A4B40D0078F}">
      <dsp:nvSpPr>
        <dsp:cNvPr id="0" name=""/>
        <dsp:cNvSpPr/>
      </dsp:nvSpPr>
      <dsp:spPr>
        <a:xfrm>
          <a:off x="3909047" y="198896"/>
          <a:ext cx="455153" cy="35259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3909047" y="269416"/>
        <a:ext cx="349373" cy="211559"/>
      </dsp:txXfrm>
    </dsp:sp>
    <dsp:sp modelId="{165147B3-B784-4924-B95C-95EB3DC5C99E}">
      <dsp:nvSpPr>
        <dsp:cNvPr id="0" name=""/>
        <dsp:cNvSpPr/>
      </dsp:nvSpPr>
      <dsp:spPr>
        <a:xfrm>
          <a:off x="4553132" y="91950"/>
          <a:ext cx="1416228" cy="90720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zh-CN" altLang="en-US" sz="2100" kern="1200" dirty="0"/>
            <a:t>第三步</a:t>
          </a:r>
        </a:p>
      </dsp:txBody>
      <dsp:txXfrm>
        <a:off x="4553132" y="91950"/>
        <a:ext cx="1416228" cy="566491"/>
      </dsp:txXfrm>
    </dsp:sp>
    <dsp:sp modelId="{1580CEA8-A101-4A92-90BD-0FD6DBF89666}">
      <dsp:nvSpPr>
        <dsp:cNvPr id="0" name=""/>
        <dsp:cNvSpPr/>
      </dsp:nvSpPr>
      <dsp:spPr>
        <a:xfrm>
          <a:off x="4843203" y="658441"/>
          <a:ext cx="1416228" cy="120960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选择最佳性能</a:t>
          </a:r>
        </a:p>
      </dsp:txBody>
      <dsp:txXfrm>
        <a:off x="4878631" y="693869"/>
        <a:ext cx="1345372" cy="1138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1C24A-4902-462A-AC59-6214D7CAF474}">
      <dsp:nvSpPr>
        <dsp:cNvPr id="0" name=""/>
        <dsp:cNvSpPr/>
      </dsp:nvSpPr>
      <dsp:spPr>
        <a:xfrm>
          <a:off x="958" y="0"/>
          <a:ext cx="2491097" cy="30243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zh-CN" sz="2900" b="1" kern="1200" dirty="0"/>
            <a:t>计算机视觉</a:t>
          </a:r>
          <a:endParaRPr lang="zh-CN" sz="2900" kern="1200" dirty="0"/>
        </a:p>
      </dsp:txBody>
      <dsp:txXfrm>
        <a:off x="958" y="0"/>
        <a:ext cx="2491097" cy="907300"/>
      </dsp:txXfrm>
    </dsp:sp>
    <dsp:sp modelId="{61DFDABB-9509-40CA-A7D1-1D486260FF63}">
      <dsp:nvSpPr>
        <dsp:cNvPr id="0" name=""/>
        <dsp:cNvSpPr/>
      </dsp:nvSpPr>
      <dsp:spPr>
        <a:xfrm>
          <a:off x="250067" y="907374"/>
          <a:ext cx="1992877" cy="44058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t>图像分类</a:t>
          </a:r>
          <a:endParaRPr lang="zh-CN" sz="2200" kern="1200" dirty="0"/>
        </a:p>
      </dsp:txBody>
      <dsp:txXfrm>
        <a:off x="262971" y="920278"/>
        <a:ext cx="1967069" cy="414773"/>
      </dsp:txXfrm>
    </dsp:sp>
    <dsp:sp modelId="{0A7605F0-7708-40FF-880A-D5300906E3CE}">
      <dsp:nvSpPr>
        <dsp:cNvPr id="0" name=""/>
        <dsp:cNvSpPr/>
      </dsp:nvSpPr>
      <dsp:spPr>
        <a:xfrm>
          <a:off x="250067" y="1415737"/>
          <a:ext cx="1992877" cy="44058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t>对象追踪</a:t>
          </a:r>
          <a:endParaRPr lang="zh-CN" sz="2200" kern="1200" dirty="0"/>
        </a:p>
      </dsp:txBody>
      <dsp:txXfrm>
        <a:off x="262971" y="1428641"/>
        <a:ext cx="1967069" cy="414773"/>
      </dsp:txXfrm>
    </dsp:sp>
    <dsp:sp modelId="{982A9877-E16C-4117-9D23-B1E0C41552C2}">
      <dsp:nvSpPr>
        <dsp:cNvPr id="0" name=""/>
        <dsp:cNvSpPr/>
      </dsp:nvSpPr>
      <dsp:spPr>
        <a:xfrm>
          <a:off x="250067" y="1924100"/>
          <a:ext cx="1992877" cy="44058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t>行为识别</a:t>
          </a:r>
          <a:endParaRPr lang="zh-CN" sz="2200" kern="1200" dirty="0"/>
        </a:p>
      </dsp:txBody>
      <dsp:txXfrm>
        <a:off x="262971" y="1937004"/>
        <a:ext cx="1967069" cy="414773"/>
      </dsp:txXfrm>
    </dsp:sp>
    <dsp:sp modelId="{60C21DC2-577A-483D-8071-DF7611ADE438}">
      <dsp:nvSpPr>
        <dsp:cNvPr id="0" name=""/>
        <dsp:cNvSpPr/>
      </dsp:nvSpPr>
      <dsp:spPr>
        <a:xfrm>
          <a:off x="250067" y="2432463"/>
          <a:ext cx="1992877" cy="44058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t>场景标记</a:t>
          </a:r>
          <a:endParaRPr lang="zh-CN" sz="2200" kern="1200" dirty="0"/>
        </a:p>
      </dsp:txBody>
      <dsp:txXfrm>
        <a:off x="262971" y="2445367"/>
        <a:ext cx="1967069" cy="414773"/>
      </dsp:txXfrm>
    </dsp:sp>
    <dsp:sp modelId="{41B66A43-FF72-42C5-AF46-23C05E07C3DF}">
      <dsp:nvSpPr>
        <dsp:cNvPr id="0" name=""/>
        <dsp:cNvSpPr/>
      </dsp:nvSpPr>
      <dsp:spPr>
        <a:xfrm>
          <a:off x="2678887" y="0"/>
          <a:ext cx="2491097" cy="30243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zh-CN" sz="2900" b="1" kern="1200" dirty="0"/>
            <a:t>自然语言处理</a:t>
          </a:r>
          <a:endParaRPr lang="zh-CN" sz="2900" kern="1200" dirty="0"/>
        </a:p>
      </dsp:txBody>
      <dsp:txXfrm>
        <a:off x="2678887" y="0"/>
        <a:ext cx="2491097" cy="907300"/>
      </dsp:txXfrm>
    </dsp:sp>
    <dsp:sp modelId="{D67D6FF7-C6EB-4637-818A-268A30C97904}">
      <dsp:nvSpPr>
        <dsp:cNvPr id="0" name=""/>
        <dsp:cNvSpPr/>
      </dsp:nvSpPr>
      <dsp:spPr>
        <a:xfrm>
          <a:off x="2927997" y="908186"/>
          <a:ext cx="1992877" cy="911878"/>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t>词向量</a:t>
          </a:r>
          <a:endParaRPr lang="zh-CN" sz="2200" kern="1200" dirty="0"/>
        </a:p>
      </dsp:txBody>
      <dsp:txXfrm>
        <a:off x="2954705" y="934894"/>
        <a:ext cx="1939461" cy="858462"/>
      </dsp:txXfrm>
    </dsp:sp>
    <dsp:sp modelId="{AB7A28E6-9780-4B3D-A7A4-2EEFC9838EF4}">
      <dsp:nvSpPr>
        <dsp:cNvPr id="0" name=""/>
        <dsp:cNvSpPr/>
      </dsp:nvSpPr>
      <dsp:spPr>
        <a:xfrm>
          <a:off x="2927997" y="1960354"/>
          <a:ext cx="1992877" cy="9118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t>文本分类</a:t>
          </a:r>
          <a:endParaRPr lang="zh-CN" sz="2200" kern="1200" dirty="0"/>
        </a:p>
      </dsp:txBody>
      <dsp:txXfrm>
        <a:off x="2954705" y="1987062"/>
        <a:ext cx="1939461" cy="858462"/>
      </dsp:txXfrm>
    </dsp:sp>
    <dsp:sp modelId="{84C9C06E-64B6-4451-926C-2F6A35A90724}">
      <dsp:nvSpPr>
        <dsp:cNvPr id="0" name=""/>
        <dsp:cNvSpPr/>
      </dsp:nvSpPr>
      <dsp:spPr>
        <a:xfrm>
          <a:off x="5356816" y="0"/>
          <a:ext cx="2491097" cy="30243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zh-CN" sz="2900" b="1" kern="1200" dirty="0"/>
            <a:t>语音识别</a:t>
          </a:r>
          <a:endParaRPr lang="zh-CN" sz="2900" kern="1200" dirty="0"/>
        </a:p>
      </dsp:txBody>
      <dsp:txXfrm>
        <a:off x="5356816" y="0"/>
        <a:ext cx="2491097" cy="907300"/>
      </dsp:txXfrm>
    </dsp:sp>
    <dsp:sp modelId="{2C25A82C-127A-4C64-B076-1FD6BE2C0581}">
      <dsp:nvSpPr>
        <dsp:cNvPr id="0" name=""/>
        <dsp:cNvSpPr/>
      </dsp:nvSpPr>
      <dsp:spPr>
        <a:xfrm>
          <a:off x="5605926" y="908186"/>
          <a:ext cx="1992877" cy="91187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zh-CN" altLang="en-US" sz="2200" b="0" i="0" kern="1200" dirty="0"/>
            <a:t>语音时频谱</a:t>
          </a:r>
          <a:endParaRPr lang="zh-CN" sz="2200" kern="1200" dirty="0"/>
        </a:p>
      </dsp:txBody>
      <dsp:txXfrm>
        <a:off x="5632634" y="934894"/>
        <a:ext cx="1939461" cy="858462"/>
      </dsp:txXfrm>
    </dsp:sp>
    <dsp:sp modelId="{E5CE3993-75DC-4153-BB6F-BF6960465C2E}">
      <dsp:nvSpPr>
        <dsp:cNvPr id="0" name=""/>
        <dsp:cNvSpPr/>
      </dsp:nvSpPr>
      <dsp:spPr>
        <a:xfrm>
          <a:off x="5605926" y="1960354"/>
          <a:ext cx="1992877" cy="91187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en-US" sz="2200" b="0" i="0" kern="1200"/>
            <a:t>CLDNN</a:t>
          </a:r>
          <a:endParaRPr lang="zh-CN" sz="2200" kern="1200" dirty="0"/>
        </a:p>
      </dsp:txBody>
      <dsp:txXfrm>
        <a:off x="5632634" y="1987062"/>
        <a:ext cx="1939461" cy="8584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2.wmf"/><Relationship Id="rId7" Type="http://schemas.openxmlformats.org/officeDocument/2006/relationships/image" Target="../media/image146.wmf"/><Relationship Id="rId2" Type="http://schemas.openxmlformats.org/officeDocument/2006/relationships/image" Target="../media/image141.wmf"/><Relationship Id="rId1" Type="http://schemas.openxmlformats.org/officeDocument/2006/relationships/image" Target="../media/image140.wmf"/><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43.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2CA7841-4BE5-4A02-80CE-D758A5F323CD}" type="datetimeFigureOut">
              <a:rPr lang="zh-CN" altLang="en-US" smtClean="0"/>
              <a:t>2020/12/1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99CD05D-0C36-4176-929B-49DF3E25498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796B3F24-C0A1-47AD-9A8D-4A48F66D7600}" type="datetimeFigureOut">
              <a:rPr lang="zh-CN" altLang="en-US"/>
              <a:t>2020/12/1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AC1AB5C-377A-41EB-BBB1-2DE3B27A783C}"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07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45FE9E-59FD-4495-B781-F605B4F3675D}" type="slidenum">
              <a:rPr lang="zh-CN" altLang="en-US"/>
              <a:pPr fontAlgn="base">
                <a:spcBef>
                  <a:spcPct val="0"/>
                </a:spcBef>
                <a:spcAft>
                  <a:spcPct val="0"/>
                </a:spcAft>
              </a:pPr>
              <a:t>3</a:t>
            </a:fld>
            <a:endParaRPr lang="zh-CN" altLang="en-US"/>
          </a:p>
        </p:txBody>
      </p:sp>
    </p:spTree>
    <p:extLst>
      <p:ext uri="{BB962C8B-B14F-4D97-AF65-F5344CB8AC3E}">
        <p14:creationId xmlns:p14="http://schemas.microsoft.com/office/powerpoint/2010/main" val="2770589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p:cNvSpPr>
          <p:nvPr>
            <p:ph type="sldImg"/>
          </p:nvPr>
        </p:nvSpPr>
        <p:spPr bwMode="auto">
          <a:noFill/>
          <a:ln>
            <a:solidFill>
              <a:srgbClr val="000000"/>
            </a:solidFill>
            <a:miter lim="800000"/>
            <a:headEnd/>
            <a:tailEnd/>
          </a:ln>
        </p:spPr>
      </p:sp>
      <p:sp>
        <p:nvSpPr>
          <p:cNvPr id="6349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6349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109A3F-3F80-4B82-A8F2-B26A295B6D71}" type="slidenum">
              <a:rPr lang="zh-CN" altLang="en-US"/>
              <a:pPr fontAlgn="base">
                <a:spcBef>
                  <a:spcPct val="0"/>
                </a:spcBef>
                <a:spcAft>
                  <a:spcPct val="0"/>
                </a:spcAft>
              </a:pPr>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p:cNvSpPr>
          <p:nvPr>
            <p:ph type="sldImg"/>
          </p:nvPr>
        </p:nvSpPr>
        <p:spPr bwMode="auto">
          <a:noFill/>
          <a:ln>
            <a:solidFill>
              <a:srgbClr val="000000"/>
            </a:solidFill>
            <a:miter lim="800000"/>
            <a:headEnd/>
            <a:tailEnd/>
          </a:ln>
        </p:spPr>
      </p:sp>
      <p:sp>
        <p:nvSpPr>
          <p:cNvPr id="6553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6553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1657895-1AB7-4917-9912-7A9AF1255ACD}" type="slidenum">
              <a:rPr lang="zh-CN" altLang="en-US"/>
              <a:pPr fontAlgn="base">
                <a:spcBef>
                  <a:spcPct val="0"/>
                </a:spcBef>
                <a:spcAft>
                  <a:spcPct val="0"/>
                </a:spcAft>
              </a:pPr>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p:cNvSpPr>
            <a:spLocks noGrp="1" noRot="1" noChangeAspect="1"/>
          </p:cNvSpPr>
          <p:nvPr>
            <p:ph type="sldImg"/>
          </p:nvPr>
        </p:nvSpPr>
        <p:spPr bwMode="auto">
          <a:noFill/>
          <a:ln>
            <a:solidFill>
              <a:srgbClr val="000000"/>
            </a:solidFill>
            <a:miter lim="800000"/>
            <a:headEnd/>
            <a:tailEnd/>
          </a:ln>
        </p:spPr>
      </p:sp>
      <p:sp>
        <p:nvSpPr>
          <p:cNvPr id="6758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6758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20E8650-5EA9-48AC-AD35-79A35E2FDED7}" type="slidenum">
              <a:rPr lang="zh-CN" altLang="en-US"/>
              <a:pPr fontAlgn="base">
                <a:spcBef>
                  <a:spcPct val="0"/>
                </a:spcBef>
                <a:spcAft>
                  <a:spcPct val="0"/>
                </a:spcAft>
              </a:pPr>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bwMode="auto">
          <a:noFill/>
          <a:ln>
            <a:solidFill>
              <a:srgbClr val="000000"/>
            </a:solidFill>
            <a:miter lim="800000"/>
            <a:headEnd/>
            <a:tailEnd/>
          </a:ln>
        </p:spPr>
      </p:sp>
      <p:sp>
        <p:nvSpPr>
          <p:cNvPr id="6963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6963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F52C81-D976-43F8-BB03-C7C58E454493}" type="slidenum">
              <a:rPr lang="zh-CN" altLang="en-US"/>
              <a:pPr fontAlgn="base">
                <a:spcBef>
                  <a:spcPct val="0"/>
                </a:spcBef>
                <a:spcAft>
                  <a:spcPct val="0"/>
                </a:spcAft>
              </a:pPr>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p:cNvSpPr>
          <p:nvPr>
            <p:ph type="sldImg"/>
          </p:nvPr>
        </p:nvSpPr>
        <p:spPr bwMode="auto">
          <a:noFill/>
          <a:ln>
            <a:solidFill>
              <a:srgbClr val="000000"/>
            </a:solidFill>
            <a:miter lim="800000"/>
            <a:headEnd/>
            <a:tailEnd/>
          </a:ln>
        </p:spPr>
      </p:sp>
      <p:sp>
        <p:nvSpPr>
          <p:cNvPr id="7168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7168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4BC1DE8-0C14-4DBE-91C4-A2BDE44EA434}" type="slidenum">
              <a:rPr lang="zh-CN" altLang="en-US"/>
              <a:pPr fontAlgn="base">
                <a:spcBef>
                  <a:spcPct val="0"/>
                </a:spcBef>
                <a:spcAft>
                  <a:spcPct val="0"/>
                </a:spcAft>
              </a:pPr>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p:cNvSpPr>
          <p:nvPr>
            <p:ph type="sldImg"/>
          </p:nvPr>
        </p:nvSpPr>
        <p:spPr bwMode="auto">
          <a:noFill/>
          <a:ln>
            <a:solidFill>
              <a:srgbClr val="000000"/>
            </a:solidFill>
            <a:miter lim="800000"/>
            <a:headEnd/>
            <a:tailEnd/>
          </a:ln>
        </p:spPr>
      </p:sp>
      <p:sp>
        <p:nvSpPr>
          <p:cNvPr id="7373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7373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BE79B58-1CE1-447D-9FC5-9522687B8FC0}" type="slidenum">
              <a:rPr lang="zh-CN" altLang="en-US"/>
              <a:pPr fontAlgn="base">
                <a:spcBef>
                  <a:spcPct val="0"/>
                </a:spcBef>
                <a:spcAft>
                  <a:spcPct val="0"/>
                </a:spcAft>
              </a:pPr>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p:cNvSpPr>
          <p:nvPr>
            <p:ph type="sldImg"/>
          </p:nvPr>
        </p:nvSpPr>
        <p:spPr bwMode="auto">
          <a:noFill/>
          <a:ln>
            <a:solidFill>
              <a:srgbClr val="000000"/>
            </a:solidFill>
            <a:miter lim="800000"/>
            <a:headEnd/>
            <a:tailEnd/>
          </a:ln>
        </p:spPr>
      </p:sp>
      <p:sp>
        <p:nvSpPr>
          <p:cNvPr id="7577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7577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AB7D9C-BF49-4D6F-982A-7732634CCD3D}" type="slidenum">
              <a:rPr lang="zh-CN" altLang="en-US"/>
              <a:pPr fontAlgn="base">
                <a:spcBef>
                  <a:spcPct val="0"/>
                </a:spcBef>
                <a:spcAft>
                  <a:spcPct val="0"/>
                </a:spcAft>
              </a:pPr>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1"/>
          <p:cNvSpPr>
            <a:spLocks noGrp="1" noRot="1" noChangeAspect="1"/>
          </p:cNvSpPr>
          <p:nvPr>
            <p:ph type="sldImg"/>
          </p:nvPr>
        </p:nvSpPr>
        <p:spPr bwMode="auto">
          <a:noFill/>
          <a:ln>
            <a:solidFill>
              <a:srgbClr val="000000"/>
            </a:solidFill>
            <a:miter lim="800000"/>
            <a:headEnd/>
            <a:tailEnd/>
          </a:ln>
        </p:spPr>
      </p:sp>
      <p:sp>
        <p:nvSpPr>
          <p:cNvPr id="7782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7782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6CC92BC-32EA-446C-8494-EDAE82F1D520}" type="slidenum">
              <a:rPr lang="zh-CN" altLang="en-US"/>
              <a:pPr fontAlgn="base">
                <a:spcBef>
                  <a:spcPct val="0"/>
                </a:spcBef>
                <a:spcAft>
                  <a:spcPct val="0"/>
                </a:spcAft>
              </a:pPr>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p:cNvSpPr>
          <p:nvPr>
            <p:ph type="sldImg"/>
          </p:nvPr>
        </p:nvSpPr>
        <p:spPr bwMode="auto">
          <a:noFill/>
          <a:ln>
            <a:solidFill>
              <a:srgbClr val="000000"/>
            </a:solidFill>
            <a:miter lim="800000"/>
            <a:headEnd/>
            <a:tailEnd/>
          </a:ln>
        </p:spPr>
      </p:sp>
      <p:sp>
        <p:nvSpPr>
          <p:cNvPr id="7987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7987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4033BBB-1907-4E6F-A86E-F47E8F65C295}" type="slidenum">
              <a:rPr lang="zh-CN" altLang="en-US"/>
              <a:pPr fontAlgn="base">
                <a:spcBef>
                  <a:spcPct val="0"/>
                </a:spcBef>
                <a:spcAft>
                  <a:spcPct val="0"/>
                </a:spcAft>
              </a:pPr>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p:cNvSpPr>
          <p:nvPr>
            <p:ph type="sldImg"/>
          </p:nvPr>
        </p:nvSpPr>
        <p:spPr bwMode="auto">
          <a:noFill/>
          <a:ln>
            <a:solidFill>
              <a:srgbClr val="000000"/>
            </a:solidFill>
            <a:miter lim="800000"/>
            <a:headEnd/>
            <a:tailEnd/>
          </a:ln>
        </p:spPr>
      </p:sp>
      <p:sp>
        <p:nvSpPr>
          <p:cNvPr id="819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819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3B8980-E7E7-436F-821C-F8CDAE92D4C0}" type="slidenum">
              <a:rPr lang="zh-CN" altLang="en-US"/>
              <a:pPr fontAlgn="base">
                <a:spcBef>
                  <a:spcPct val="0"/>
                </a:spcBef>
                <a:spcAft>
                  <a:spcPct val="0"/>
                </a:spcAft>
              </a:pPr>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p:cNvSpPr>
          <p:nvPr>
            <p:ph type="sldImg"/>
          </p:nvPr>
        </p:nvSpPr>
        <p:spPr bwMode="auto">
          <a:noFill/>
          <a:ln>
            <a:solidFill>
              <a:srgbClr val="000000"/>
            </a:solidFill>
            <a:miter lim="800000"/>
            <a:headEnd/>
            <a:tailEnd/>
          </a:ln>
        </p:spPr>
      </p:sp>
      <p:sp>
        <p:nvSpPr>
          <p:cNvPr id="4710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710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41ED470-261A-44B7-8442-7E236FBA41CD}" type="slidenum">
              <a:rPr lang="zh-CN" altLang="en-US"/>
              <a:pPr fontAlgn="base">
                <a:spcBef>
                  <a:spcPct val="0"/>
                </a:spcBef>
                <a:spcAft>
                  <a:spcPct val="0"/>
                </a:spcAft>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p:cNvSpPr>
            <a:spLocks noGrp="1" noRot="1" noChangeAspect="1"/>
          </p:cNvSpPr>
          <p:nvPr>
            <p:ph type="sldImg"/>
          </p:nvPr>
        </p:nvSpPr>
        <p:spPr bwMode="auto">
          <a:noFill/>
          <a:ln>
            <a:solidFill>
              <a:srgbClr val="000000"/>
            </a:solidFill>
            <a:miter lim="800000"/>
            <a:headEnd/>
            <a:tailEnd/>
          </a:ln>
        </p:spPr>
      </p:sp>
      <p:sp>
        <p:nvSpPr>
          <p:cNvPr id="8397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8397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F98E192-D0FA-4F03-9135-363B61F6747A}" type="slidenum">
              <a:rPr lang="zh-CN" altLang="en-US"/>
              <a:pPr fontAlgn="base">
                <a:spcBef>
                  <a:spcPct val="0"/>
                </a:spcBef>
                <a:spcAft>
                  <a:spcPct val="0"/>
                </a:spcAft>
              </a:pPr>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p:cNvSpPr>
          <p:nvPr>
            <p:ph type="sldImg"/>
          </p:nvPr>
        </p:nvSpPr>
        <p:spPr bwMode="auto">
          <a:noFill/>
          <a:ln>
            <a:solidFill>
              <a:srgbClr val="000000"/>
            </a:solidFill>
            <a:miter lim="800000"/>
            <a:headEnd/>
            <a:tailEnd/>
          </a:ln>
        </p:spPr>
      </p:sp>
      <p:sp>
        <p:nvSpPr>
          <p:cNvPr id="8601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8601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D2D3D2-37CE-4713-8179-8DB5B7C29693}" type="slidenum">
              <a:rPr lang="zh-CN" altLang="en-US"/>
              <a:pPr fontAlgn="base">
                <a:spcBef>
                  <a:spcPct val="0"/>
                </a:spcBef>
                <a:spcAft>
                  <a:spcPct val="0"/>
                </a:spcAft>
              </a:pPr>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07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45FE9E-59FD-4495-B781-F605B4F3675D}" type="slidenum">
              <a:rPr lang="zh-CN" altLang="en-US"/>
              <a:pPr fontAlgn="base">
                <a:spcBef>
                  <a:spcPct val="0"/>
                </a:spcBef>
                <a:spcAft>
                  <a:spcPct val="0"/>
                </a:spcAft>
              </a:pPr>
              <a:t>64</a:t>
            </a:fld>
            <a:endParaRPr lang="zh-CN" altLang="en-US"/>
          </a:p>
        </p:txBody>
      </p:sp>
    </p:spTree>
    <p:extLst>
      <p:ext uri="{BB962C8B-B14F-4D97-AF65-F5344CB8AC3E}">
        <p14:creationId xmlns:p14="http://schemas.microsoft.com/office/powerpoint/2010/main" val="3477670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DE4125-53FA-491E-86BC-A5F7E993B075}" type="slidenum">
              <a:rPr lang="zh-CN" altLang="en-US" smtClean="0"/>
              <a:t>68</a:t>
            </a:fld>
            <a:endParaRPr lang="zh-CN" altLang="en-US"/>
          </a:p>
        </p:txBody>
      </p:sp>
    </p:spTree>
    <p:extLst>
      <p:ext uri="{BB962C8B-B14F-4D97-AF65-F5344CB8AC3E}">
        <p14:creationId xmlns:p14="http://schemas.microsoft.com/office/powerpoint/2010/main" val="2139733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07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45FE9E-59FD-4495-B781-F605B4F3675D}" type="slidenum">
              <a:rPr lang="zh-CN" altLang="en-US"/>
              <a:pPr fontAlgn="base">
                <a:spcBef>
                  <a:spcPct val="0"/>
                </a:spcBef>
                <a:spcAft>
                  <a:spcPct val="0"/>
                </a:spcAft>
              </a:pPr>
              <a:t>96</a:t>
            </a:fld>
            <a:endParaRPr lang="zh-CN" altLang="en-US"/>
          </a:p>
        </p:txBody>
      </p:sp>
    </p:spTree>
    <p:extLst>
      <p:ext uri="{BB962C8B-B14F-4D97-AF65-F5344CB8AC3E}">
        <p14:creationId xmlns:p14="http://schemas.microsoft.com/office/powerpoint/2010/main" val="3733431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07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45FE9E-59FD-4495-B781-F605B4F3675D}" type="slidenum">
              <a:rPr lang="zh-CN" altLang="en-US"/>
              <a:pPr fontAlgn="base">
                <a:spcBef>
                  <a:spcPct val="0"/>
                </a:spcBef>
                <a:spcAft>
                  <a:spcPct val="0"/>
                </a:spcAft>
              </a:pPr>
              <a:t>115</a:t>
            </a:fld>
            <a:endParaRPr lang="zh-CN" altLang="en-US"/>
          </a:p>
        </p:txBody>
      </p:sp>
    </p:spTree>
    <p:extLst>
      <p:ext uri="{BB962C8B-B14F-4D97-AF65-F5344CB8AC3E}">
        <p14:creationId xmlns:p14="http://schemas.microsoft.com/office/powerpoint/2010/main" val="1516721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p:cNvSpPr>
          <p:nvPr>
            <p:ph type="sldImg"/>
          </p:nvPr>
        </p:nvSpPr>
        <p:spPr bwMode="auto">
          <a:noFill/>
          <a:ln>
            <a:solidFill>
              <a:srgbClr val="000000"/>
            </a:solidFill>
            <a:miter lim="800000"/>
            <a:headEnd/>
            <a:tailEnd/>
          </a:ln>
        </p:spPr>
      </p:sp>
      <p:sp>
        <p:nvSpPr>
          <p:cNvPr id="4915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915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7DC6502-90AB-4EB8-B7B8-3F5578FC12A2}" type="slidenum">
              <a:rPr lang="zh-CN" altLang="en-US"/>
              <a:pPr fontAlgn="base">
                <a:spcBef>
                  <a:spcPct val="0"/>
                </a:spcBef>
                <a:spcAft>
                  <a:spcPct val="0"/>
                </a:spcAft>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p:cNvSpPr>
          <p:nvPr>
            <p:ph type="sldImg"/>
          </p:nvPr>
        </p:nvSpPr>
        <p:spPr bwMode="auto">
          <a:noFill/>
          <a:ln>
            <a:solidFill>
              <a:srgbClr val="000000"/>
            </a:solidFill>
            <a:miter lim="800000"/>
            <a:headEnd/>
            <a:tailEnd/>
          </a:ln>
        </p:spPr>
      </p:sp>
      <p:sp>
        <p:nvSpPr>
          <p:cNvPr id="5120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120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DF8BEF1-DD09-477E-942D-F7757AE4BADF}" type="slidenum">
              <a:rPr lang="zh-CN" altLang="en-US"/>
              <a:pPr fontAlgn="base">
                <a:spcBef>
                  <a:spcPct val="0"/>
                </a:spcBef>
                <a:spcAft>
                  <a:spcPct val="0"/>
                </a:spcAft>
              </a:pPr>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p:cNvSpPr>
          <p:nvPr>
            <p:ph type="sldImg"/>
          </p:nvPr>
        </p:nvSpPr>
        <p:spPr bwMode="auto">
          <a:noFill/>
          <a:ln>
            <a:solidFill>
              <a:srgbClr val="000000"/>
            </a:solidFill>
            <a:miter lim="800000"/>
            <a:headEnd/>
            <a:tailEnd/>
          </a:ln>
        </p:spPr>
      </p:sp>
      <p:sp>
        <p:nvSpPr>
          <p:cNvPr id="532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32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C1F0E42-F6EF-474C-B2E1-D81BEE35D90D}" type="slidenum">
              <a:rPr lang="zh-CN" altLang="en-US"/>
              <a:pPr fontAlgn="base">
                <a:spcBef>
                  <a:spcPct val="0"/>
                </a:spcBef>
                <a:spcAft>
                  <a:spcPct val="0"/>
                </a:spcAft>
              </a:pPr>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bwMode="auto">
          <a:noFill/>
          <a:ln>
            <a:solidFill>
              <a:srgbClr val="000000"/>
            </a:solidFill>
            <a:miter lim="800000"/>
            <a:headEnd/>
            <a:tailEnd/>
          </a:ln>
        </p:spPr>
      </p:sp>
      <p:sp>
        <p:nvSpPr>
          <p:cNvPr id="5529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529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680DA95-A589-4C27-9B3A-A388FD84F8D6}" type="slidenum">
              <a:rPr lang="zh-CN" altLang="en-US"/>
              <a:pPr fontAlgn="base">
                <a:spcBef>
                  <a:spcPct val="0"/>
                </a:spcBef>
                <a:spcAft>
                  <a:spcPct val="0"/>
                </a:spcAft>
              </a:pPr>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p:cNvSpPr>
          <p:nvPr>
            <p:ph type="sldImg"/>
          </p:nvPr>
        </p:nvSpPr>
        <p:spPr bwMode="auto">
          <a:noFill/>
          <a:ln>
            <a:solidFill>
              <a:srgbClr val="000000"/>
            </a:solidFill>
            <a:miter lim="800000"/>
            <a:headEnd/>
            <a:tailEnd/>
          </a:ln>
        </p:spPr>
      </p:sp>
      <p:sp>
        <p:nvSpPr>
          <p:cNvPr id="5734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734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4006D6-F277-499C-A168-4F45130B2EAD}" type="slidenum">
              <a:rPr lang="zh-CN" altLang="en-US"/>
              <a:pPr fontAlgn="base">
                <a:spcBef>
                  <a:spcPct val="0"/>
                </a:spcBef>
                <a:spcAft>
                  <a:spcPct val="0"/>
                </a:spcAft>
              </a:pPr>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p:cNvSpPr>
          <p:nvPr>
            <p:ph type="sldImg"/>
          </p:nvPr>
        </p:nvSpPr>
        <p:spPr bwMode="auto">
          <a:noFill/>
          <a:ln>
            <a:solidFill>
              <a:srgbClr val="000000"/>
            </a:solidFill>
            <a:miter lim="800000"/>
            <a:headEnd/>
            <a:tailEnd/>
          </a:ln>
        </p:spPr>
      </p:sp>
      <p:sp>
        <p:nvSpPr>
          <p:cNvPr id="5939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939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AF13C45-A0FE-41CD-8DFB-E8FD3C9A6E7A}" type="slidenum">
              <a:rPr lang="zh-CN" altLang="en-US"/>
              <a:pPr fontAlgn="base">
                <a:spcBef>
                  <a:spcPct val="0"/>
                </a:spcBef>
                <a:spcAft>
                  <a:spcPct val="0"/>
                </a:spcAft>
              </a:pPr>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p:cNvSpPr>
          <p:nvPr>
            <p:ph type="sldImg"/>
          </p:nvPr>
        </p:nvSpPr>
        <p:spPr bwMode="auto">
          <a:noFill/>
          <a:ln>
            <a:solidFill>
              <a:srgbClr val="000000"/>
            </a:solidFill>
            <a:miter lim="800000"/>
            <a:headEnd/>
            <a:tailEnd/>
          </a:ln>
        </p:spPr>
      </p:sp>
      <p:sp>
        <p:nvSpPr>
          <p:cNvPr id="614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614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D0B4FC3-3E95-4996-B59E-6D5DA695FA3F}" type="slidenum">
              <a:rPr lang="zh-CN" altLang="en-US"/>
              <a:pPr fontAlgn="base">
                <a:spcBef>
                  <a:spcPct val="0"/>
                </a:spcBef>
                <a:spcAft>
                  <a:spcPct val="0"/>
                </a:spcAft>
              </a:pPr>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1587" y="1968500"/>
            <a:ext cx="12190413" cy="2168525"/>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defRPr/>
            </a:pPr>
            <a:endParaRPr lang="zh-CN" altLang="en-US" sz="950" dirty="0">
              <a:solidFill>
                <a:schemeClr val="bg1"/>
              </a:solidFill>
              <a:latin typeface="Calibri" panose="020F0502020204030204"/>
              <a:ea typeface="宋体" panose="02010600030101010101" pitchFamily="2" charset="-122"/>
              <a:cs typeface="宋体" panose="02010600030101010101" pitchFamily="2" charset="-122"/>
            </a:endParaRPr>
          </a:p>
        </p:txBody>
      </p:sp>
      <p:sp>
        <p:nvSpPr>
          <p:cNvPr id="15" name="标题 14"/>
          <p:cNvSpPr>
            <a:spLocks noGrp="1"/>
          </p:cNvSpPr>
          <p:nvPr>
            <p:ph type="title"/>
          </p:nvPr>
        </p:nvSpPr>
        <p:spPr>
          <a:xfrm>
            <a:off x="908091" y="2570682"/>
            <a:ext cx="5889861" cy="692150"/>
          </a:xfrm>
        </p:spPr>
        <p:txBody>
          <a:bodyPr/>
          <a:lstStyle>
            <a:lvl1pPr algn="ctr">
              <a:defRPr sz="3600" b="1" baseline="0">
                <a:solidFill>
                  <a:schemeClr val="bg1"/>
                </a:solidFill>
                <a:latin typeface="Times New Roman" panose="02020603050405020304" pitchFamily="18" charset="0"/>
              </a:defRPr>
            </a:lvl1pPr>
          </a:lstStyle>
          <a:p>
            <a:r>
              <a:rPr lang="zh-CN" altLang="en-US" dirty="0"/>
              <a:t>单击此处编辑母版标题样式</a:t>
            </a:r>
          </a:p>
        </p:txBody>
      </p:sp>
      <p:sp>
        <p:nvSpPr>
          <p:cNvPr id="9" name="日期占位符 29"/>
          <p:cNvSpPr>
            <a:spLocks noGrp="1"/>
          </p:cNvSpPr>
          <p:nvPr>
            <p:ph type="dt" sz="half" idx="10"/>
          </p:nvPr>
        </p:nvSpPr>
        <p:spPr>
          <a:xfrm>
            <a:off x="3994680" y="3682451"/>
            <a:ext cx="2743200" cy="365125"/>
          </a:xfrm>
        </p:spPr>
        <p:txBody>
          <a:bodyPr/>
          <a:lstStyle>
            <a:lvl1pPr algn="r">
              <a:defRPr sz="2400" b="1">
                <a:solidFill>
                  <a:schemeClr val="bg1"/>
                </a:solidFill>
                <a:latin typeface="微软雅黑" panose="020B0503020204020204" pitchFamily="34" charset="-122"/>
                <a:ea typeface="微软雅黑" panose="020B0503020204020204" pitchFamily="34" charset="-122"/>
              </a:defRPr>
            </a:lvl1pPr>
          </a:lstStyle>
          <a:p>
            <a:pPr>
              <a:defRPr/>
            </a:pPr>
            <a:fld id="{C6DA0C47-8EEF-4316-9F84-548B5DB86994}" type="datetimeFigureOut">
              <a:rPr lang="zh-CN" altLang="en-US"/>
              <a:t>2020/12/1</a:t>
            </a:fld>
            <a:endParaRPr lang="zh-CN" altLang="en-US" dirty="0"/>
          </a:p>
        </p:txBody>
      </p:sp>
      <p:pic>
        <p:nvPicPr>
          <p:cNvPr id="8" name="图片 7"/>
          <p:cNvPicPr>
            <a:picLocks noChangeAspect="1"/>
          </p:cNvPicPr>
          <p:nvPr userDrawn="1"/>
        </p:nvPicPr>
        <p:blipFill rotWithShape="1">
          <a:blip r:embed="rId2"/>
          <a:srcRect l="1176" t="1599" r="829"/>
          <a:stretch>
            <a:fillRect/>
          </a:stretch>
        </p:blipFill>
        <p:spPr>
          <a:xfrm>
            <a:off x="7112766" y="2812311"/>
            <a:ext cx="4536637" cy="2470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01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E6E121F-235D-4C25-A2F2-973AF74EB6E2}" type="datetimeFigureOut">
              <a:rPr lang="zh-CN" altLang="en-US"/>
              <a:pPr>
                <a:defRPr/>
              </a:pPr>
              <a:t>2020/12/1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591C53B-9A12-46E1-B958-9BD9232D91CC}" type="slidenum">
              <a:rPr lang="zh-CN" altLang="en-US"/>
              <a:pPr>
                <a:defRPr/>
              </a:pPr>
              <a:t>‹#›</a:t>
            </a:fld>
            <a:endParaRPr lang="zh-CN" altLang="en-US"/>
          </a:p>
        </p:txBody>
      </p:sp>
    </p:spTree>
    <p:extLst>
      <p:ext uri="{BB962C8B-B14F-4D97-AF65-F5344CB8AC3E}">
        <p14:creationId xmlns:p14="http://schemas.microsoft.com/office/powerpoint/2010/main" val="3865576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32B501-14F4-429F-BED0-B1F58C87F55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4DE1FB-ECB4-4B2B-B4CB-28856A4EE3E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1ED3FDC-3F33-4A12-915C-C52ED1C22D50}"/>
              </a:ext>
            </a:extLst>
          </p:cNvPr>
          <p:cNvSpPr>
            <a:spLocks noGrp="1"/>
          </p:cNvSpPr>
          <p:nvPr>
            <p:ph type="dt" sz="half" idx="10"/>
          </p:nvPr>
        </p:nvSpPr>
        <p:spPr/>
        <p:txBody>
          <a:bodyPr/>
          <a:lstStyle/>
          <a:p>
            <a:fld id="{55548009-2BFD-4490-B21F-85A6981BB70C}" type="datetimeFigureOut">
              <a:rPr lang="zh-CN" altLang="en-US" smtClean="0"/>
              <a:t>2020/12/1</a:t>
            </a:fld>
            <a:endParaRPr lang="zh-CN" altLang="en-US"/>
          </a:p>
        </p:txBody>
      </p:sp>
      <p:sp>
        <p:nvSpPr>
          <p:cNvPr id="5" name="页脚占位符 4">
            <a:extLst>
              <a:ext uri="{FF2B5EF4-FFF2-40B4-BE49-F238E27FC236}">
                <a16:creationId xmlns:a16="http://schemas.microsoft.com/office/drawing/2014/main" id="{0CB9EC89-0502-47E3-B85E-812256DF56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0C9AEF-2415-4DE8-B317-ED5C0DF19CCD}"/>
              </a:ext>
            </a:extLst>
          </p:cNvPr>
          <p:cNvSpPr>
            <a:spLocks noGrp="1"/>
          </p:cNvSpPr>
          <p:nvPr>
            <p:ph type="sldNum" sz="quarter" idx="12"/>
          </p:nvPr>
        </p:nvSpPr>
        <p:spPr/>
        <p:txBody>
          <a:bodyPr/>
          <a:lstStyle/>
          <a:p>
            <a:fld id="{97A0979E-348B-45AA-B244-5B4C91CCE763}" type="slidenum">
              <a:rPr lang="zh-CN" altLang="en-US" smtClean="0"/>
              <a:t>‹#›</a:t>
            </a:fld>
            <a:endParaRPr lang="zh-CN" altLang="en-US"/>
          </a:p>
        </p:txBody>
      </p:sp>
    </p:spTree>
    <p:extLst>
      <p:ext uri="{BB962C8B-B14F-4D97-AF65-F5344CB8AC3E}">
        <p14:creationId xmlns:p14="http://schemas.microsoft.com/office/powerpoint/2010/main" val="609094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latin typeface="微软雅黑" panose="020B0503020204020204" pitchFamily="34" charset="-122"/>
              <a:ea typeface="微软雅黑" panose="020B0503020204020204" pitchFamily="34" charset="-122"/>
            </a:endParaRPr>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latin typeface="微软雅黑" panose="020B0503020204020204" pitchFamily="34" charset="-122"/>
              <a:ea typeface="微软雅黑" panose="020B0503020204020204" pitchFamily="34" charset="-122"/>
            </a:endParaRPr>
          </a:p>
        </p:txBody>
      </p:sp>
      <p:sp>
        <p:nvSpPr>
          <p:cNvPr id="4" name="内容占位符 2"/>
          <p:cNvSpPr>
            <a:spLocks noGrp="1"/>
          </p:cNvSpPr>
          <p:nvPr>
            <p:ph idx="1"/>
          </p:nvPr>
        </p:nvSpPr>
        <p:spPr>
          <a:xfrm>
            <a:off x="516412" y="1803243"/>
            <a:ext cx="11107601" cy="433972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单击此处编辑母版标题样式</a:t>
            </a:r>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796720"/>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796720"/>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4" name="内容占位符 2"/>
          <p:cNvSpPr>
            <a:spLocks noGrp="1"/>
          </p:cNvSpPr>
          <p:nvPr>
            <p:ph idx="1"/>
          </p:nvPr>
        </p:nvSpPr>
        <p:spPr>
          <a:xfrm>
            <a:off x="423819" y="1741968"/>
            <a:ext cx="11107601" cy="436923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407276" y="0"/>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grpSp>
        <p:nvGrpSpPr>
          <p:cNvPr id="10" name="Group 3"/>
          <p:cNvGrpSpPr/>
          <p:nvPr userDrawn="1"/>
        </p:nvGrpSpPr>
        <p:grpSpPr bwMode="auto">
          <a:xfrm>
            <a:off x="1588" y="4121150"/>
            <a:ext cx="12190412" cy="2747963"/>
            <a:chOff x="1184" y="4120681"/>
            <a:chExt cx="12190816" cy="2747947"/>
          </a:xfrm>
        </p:grpSpPr>
        <p:sp>
          <p:nvSpPr>
            <p:cNvPr id="12"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pPr>
                <a:defRPr/>
              </a:pPr>
              <a:endParaRPr lang="id-ID"/>
            </a:p>
          </p:txBody>
        </p:sp>
        <p:sp>
          <p:nvSpPr>
            <p:cNvPr id="13"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pPr>
                <a:defRPr/>
              </a:pPr>
              <a:endParaRPr lang="id-ID"/>
            </a:p>
          </p:txBody>
        </p:sp>
        <p:sp>
          <p:nvSpPr>
            <p:cNvPr id="15"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pPr>
                <a:defRPr/>
              </a:pPr>
              <a:endParaRPr lang="id-ID"/>
            </a:p>
          </p:txBody>
        </p:sp>
        <p:sp>
          <p:nvSpPr>
            <p:cNvPr id="16"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pPr>
                <a:defRPr/>
              </a:pPr>
              <a:endParaRPr lang="id-ID"/>
            </a:p>
          </p:txBody>
        </p:sp>
        <p:sp>
          <p:nvSpPr>
            <p:cNvPr id="17"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pPr>
                <a:defRPr/>
              </a:pPr>
              <a:endParaRPr lang="id-ID"/>
            </a:p>
          </p:txBody>
        </p:sp>
        <p:sp>
          <p:nvSpPr>
            <p:cNvPr id="18"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pPr>
                <a:defRPr/>
              </a:pPr>
              <a:endParaRPr lang="id-ID"/>
            </a:p>
          </p:txBody>
        </p:sp>
      </p:gr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524000" y="76200"/>
            <a:ext cx="10668000" cy="914400"/>
          </a:xfrm>
          <a:prstGeom prst="rect">
            <a:avLst/>
          </a:prstGeom>
          <a:noFill/>
          <a:ln w="9525">
            <a:noFill/>
            <a:miter lim="800000"/>
          </a:ln>
        </p:spPr>
        <p:txBody>
          <a:bodyPr/>
          <a:lstStyle/>
          <a:p>
            <a:pPr lvl="0"/>
            <a:r>
              <a:rPr lang="zh-CN"/>
              <a:t>单击此处编辑母版标题样式</a:t>
            </a:r>
          </a:p>
        </p:txBody>
      </p:sp>
      <p:grpSp>
        <p:nvGrpSpPr>
          <p:cNvPr id="5" name="Group 3"/>
          <p:cNvGrpSpPr/>
          <p:nvPr userDrawn="1"/>
        </p:nvGrpSpPr>
        <p:grpSpPr bwMode="auto">
          <a:xfrm>
            <a:off x="1588" y="4121150"/>
            <a:ext cx="12190412" cy="2747963"/>
            <a:chOff x="1184" y="4120681"/>
            <a:chExt cx="12190816" cy="2747947"/>
          </a:xfrm>
        </p:grpSpPr>
        <p:sp>
          <p:nvSpPr>
            <p:cNvPr id="6"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pPr>
                <a:defRPr/>
              </a:pPr>
              <a:endParaRPr lang="id-ID"/>
            </a:p>
          </p:txBody>
        </p:sp>
        <p:sp>
          <p:nvSpPr>
            <p:cNvPr id="7"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pPr>
                <a:defRPr/>
              </a:pPr>
              <a:endParaRPr lang="id-ID"/>
            </a:p>
          </p:txBody>
        </p:sp>
        <p:sp>
          <p:nvSpPr>
            <p:cNvPr id="8"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pPr>
                <a:defRPr/>
              </a:pPr>
              <a:endParaRPr lang="id-ID"/>
            </a:p>
          </p:txBody>
        </p:sp>
        <p:sp>
          <p:nvSpPr>
            <p:cNvPr id="9"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pPr>
                <a:defRPr/>
              </a:pPr>
              <a:endParaRPr lang="id-ID"/>
            </a:p>
          </p:txBody>
        </p:sp>
        <p:sp>
          <p:nvSpPr>
            <p:cNvPr id="10"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pPr>
                <a:defRPr/>
              </a:pPr>
              <a:endParaRPr lang="id-ID"/>
            </a:p>
          </p:txBody>
        </p:sp>
        <p:sp>
          <p:nvSpPr>
            <p:cNvPr id="11"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pPr>
                <a:defRPr/>
              </a:pPr>
              <a:endParaRPr lang="id-ID"/>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幻灯片a">
    <p:bg>
      <p:bgPr>
        <a:solidFill>
          <a:schemeClr val="bg1"/>
        </a:solidFill>
        <a:effectLst/>
      </p:bgPr>
    </p:bg>
    <p:spTree>
      <p:nvGrpSpPr>
        <p:cNvPr id="1" name=""/>
        <p:cNvGrpSpPr/>
        <p:nvPr/>
      </p:nvGrpSpPr>
      <p:grpSpPr>
        <a:xfrm>
          <a:off x="0" y="0"/>
          <a:ext cx="0" cy="0"/>
          <a:chOff x="0" y="0"/>
          <a:chExt cx="0" cy="0"/>
        </a:xfrm>
      </p:grpSpPr>
      <p:sp>
        <p:nvSpPr>
          <p:cNvPr id="6" name="矩形 5"/>
          <p:cNvSpPr>
            <a:spLocks noChangeArrowheads="1"/>
          </p:cNvSpPr>
          <p:nvPr/>
        </p:nvSpPr>
        <p:spPr bwMode="auto">
          <a:xfrm>
            <a:off x="0" y="1968500"/>
            <a:ext cx="12190413" cy="2168525"/>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50" b="0"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宋体" panose="02010600030101010101" pitchFamily="2" charset="-122"/>
            </a:endParaRPr>
          </a:p>
        </p:txBody>
      </p:sp>
      <p:pic>
        <p:nvPicPr>
          <p:cNvPr id="7" name="图片 6" descr="AW视觉符号.jpg"/>
          <p:cNvPicPr>
            <a:picLocks noChangeAspect="1"/>
          </p:cNvPicPr>
          <p:nvPr/>
        </p:nvPicPr>
        <p:blipFill>
          <a:blip r:embed="rId2" cstate="print"/>
          <a:stretch>
            <a:fillRect/>
          </a:stretch>
        </p:blipFill>
        <p:spPr>
          <a:xfrm>
            <a:off x="202395" y="2092547"/>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标题 14"/>
          <p:cNvSpPr>
            <a:spLocks noGrp="1"/>
          </p:cNvSpPr>
          <p:nvPr>
            <p:ph type="title"/>
          </p:nvPr>
        </p:nvSpPr>
        <p:spPr>
          <a:xfrm>
            <a:off x="5926234" y="2706149"/>
            <a:ext cx="5889861" cy="692150"/>
          </a:xfrm>
        </p:spPr>
        <p:txBody>
          <a:bodyPr/>
          <a:lstStyle>
            <a:lvl1pPr algn="ctr">
              <a:defRPr sz="3600" b="1" baseline="0">
                <a:solidFill>
                  <a:schemeClr val="bg1"/>
                </a:solidFill>
                <a:latin typeface="Times New Roman" panose="02020603050405020304" pitchFamily="18" charset="0"/>
              </a:defRPr>
            </a:lvl1pPr>
          </a:lstStyle>
          <a:p>
            <a:r>
              <a:rPr lang="zh-CN" altLang="en-US" dirty="0"/>
              <a:t>单击此处编辑母版标题样式</a:t>
            </a:r>
          </a:p>
        </p:txBody>
      </p:sp>
      <p:sp>
        <p:nvSpPr>
          <p:cNvPr id="8" name="日期占位符 29"/>
          <p:cNvSpPr>
            <a:spLocks noGrp="1"/>
          </p:cNvSpPr>
          <p:nvPr>
            <p:ph type="dt" sz="half" idx="2"/>
          </p:nvPr>
        </p:nvSpPr>
        <p:spPr>
          <a:xfrm>
            <a:off x="9447213" y="3771900"/>
            <a:ext cx="2743200" cy="365125"/>
          </a:xfrm>
          <a:prstGeom prst="rect">
            <a:avLst/>
          </a:prstGeom>
        </p:spPr>
        <p:txBody>
          <a:bodyPr/>
          <a:lstStyle>
            <a:lvl1pPr algn="r">
              <a:defRPr sz="2400" b="1">
                <a:solidFill>
                  <a:schemeClr val="bg1"/>
                </a:solidFill>
                <a:latin typeface="微软雅黑" panose="020B0503020204020204" pitchFamily="34" charset="-122"/>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44B941C-137D-4A49-A1BA-AD02BAE7F29E}" type="datetimeFigureOut">
              <a:rPr kumimoji="0" lang="zh-CN" altLang="en-US" sz="24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2020/12/1</a:t>
            </a:fld>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 name="页脚占位符 12"/>
          <p:cNvSpPr>
            <a:spLocks noGrp="1"/>
          </p:cNvSpPr>
          <p:nvPr>
            <p:ph type="ftr" sz="quarter" idx="3"/>
          </p:nvPr>
        </p:nvSpPr>
        <p:spPr>
          <a:xfrm>
            <a:off x="4038600" y="6356350"/>
            <a:ext cx="4114800" cy="365125"/>
          </a:xfrm>
          <a:prstGeom prst="rect">
            <a:avLst/>
          </a:prstGeom>
        </p:spPr>
        <p:txBody>
          <a:bodyPr/>
          <a:lstStyle>
            <a:lvl1pPr algn="ctr" fontAlgn="auto">
              <a:spcBef>
                <a:spcPts val="0"/>
              </a:spcBef>
              <a:spcAft>
                <a:spcPts val="0"/>
              </a:spcAft>
              <a:defRPr sz="1600" b="1">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chemeClr val="tx1">
                    <a:tint val="75000"/>
                  </a:schemeClr>
                </a:solidFill>
                <a:effectLst/>
                <a:uLnTx/>
                <a:uFillTx/>
                <a:latin typeface="+mn-lt"/>
                <a:ea typeface="+mn-ea"/>
                <a:cs typeface="+mn-cs"/>
              </a:rPr>
              <a:t>三亚学院信息与智能工程学院</a:t>
            </a:r>
          </a:p>
        </p:txBody>
      </p:sp>
      <p:sp>
        <p:nvSpPr>
          <p:cNvPr id="2" name="灯片编号占位符 1"/>
          <p:cNvSpPr>
            <a:spLocks noGrp="1"/>
          </p:cNvSpPr>
          <p:nvPr>
            <p:ph type="sldNum" sz="quarter" idx="10"/>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5" name="Rectangle 12"/>
          <p:cNvSpPr>
            <a:spLocks noChangeArrowheads="1"/>
          </p:cNvSpPr>
          <p:nvPr userDrawn="1"/>
        </p:nvSpPr>
        <p:spPr bwMode="auto">
          <a:xfrm>
            <a:off x="9937750" y="6392863"/>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900">
                <a:solidFill>
                  <a:srgbClr val="000000"/>
                </a:solidFill>
                <a:latin typeface="Arial" panose="020B0604020202020204" pitchFamily="34" charset="0"/>
                <a:ea typeface="宋体" panose="02010600030101010101" pitchFamily="2" charset="-122"/>
              </a:defRPr>
            </a:lvl1pPr>
            <a:lvl2pPr marL="742950" indent="-285750">
              <a:defRPr kumimoji="1" sz="900">
                <a:solidFill>
                  <a:srgbClr val="000000"/>
                </a:solidFill>
                <a:latin typeface="Arial" panose="020B0604020202020204" pitchFamily="34" charset="0"/>
                <a:ea typeface="宋体" panose="02010600030101010101" pitchFamily="2" charset="-122"/>
              </a:defRPr>
            </a:lvl2pPr>
            <a:lvl3pPr marL="1143000" indent="-228600">
              <a:defRPr kumimoji="1" sz="900">
                <a:solidFill>
                  <a:srgbClr val="000000"/>
                </a:solidFill>
                <a:latin typeface="Arial" panose="020B0604020202020204" pitchFamily="34" charset="0"/>
                <a:ea typeface="宋体" panose="02010600030101010101" pitchFamily="2" charset="-122"/>
              </a:defRPr>
            </a:lvl3pPr>
            <a:lvl4pPr marL="1600200" indent="-228600">
              <a:defRPr kumimoji="1" sz="900">
                <a:solidFill>
                  <a:srgbClr val="000000"/>
                </a:solidFill>
                <a:latin typeface="Arial" panose="020B0604020202020204" pitchFamily="34" charset="0"/>
                <a:ea typeface="宋体" panose="02010600030101010101" pitchFamily="2" charset="-122"/>
              </a:defRPr>
            </a:lvl4pPr>
            <a:lvl5pPr marL="2057400" indent="-228600">
              <a:defRPr kumimoji="1"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9pPr>
          </a:lstStyle>
          <a:p>
            <a:pPr algn="ctr" fontAlgn="auto">
              <a:spcBef>
                <a:spcPts val="0"/>
              </a:spcBef>
              <a:spcAft>
                <a:spcPts val="0"/>
              </a:spcAft>
              <a:defRPr/>
            </a:pPr>
            <a:r>
              <a:rPr kumimoji="0" lang="en-US" altLang="zh-CN" sz="1060" dirty="0">
                <a:solidFill>
                  <a:srgbClr val="7F7F7F"/>
                </a:solidFill>
                <a:cs typeface="Arial" panose="020B0604020202020204" pitchFamily="34" charset="0"/>
              </a:rPr>
              <a:t> </a:t>
            </a:r>
            <a:fld id="{19390B9B-912E-461F-955B-2A98CC7E9B55}" type="slidenum">
              <a:rPr kumimoji="0" lang="en-US" altLang="zh-CN" sz="1060" dirty="0" smtClean="0">
                <a:solidFill>
                  <a:srgbClr val="7F7F7F"/>
                </a:solidFill>
                <a:cs typeface="Arial" panose="020B0604020202020204" pitchFamily="34" charset="0"/>
              </a:rPr>
              <a:t>‹#›</a:t>
            </a:fld>
            <a:endParaRPr kumimoji="0" lang="en-US" altLang="zh-CN" sz="1060" dirty="0">
              <a:cs typeface="Arial" panose="020B0604020202020204" pitchFamily="34" charset="0"/>
            </a:endParaRPr>
          </a:p>
        </p:txBody>
      </p:sp>
      <p:cxnSp>
        <p:nvCxnSpPr>
          <p:cNvPr id="6" name="直接连接符 19"/>
          <p:cNvCxnSpPr>
            <a:stCxn id="6" idx="3"/>
          </p:cNvCxnSpPr>
          <p:nvPr userDrawn="1"/>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p:cNvCxnSpPr/>
          <p:nvPr userDrawn="1"/>
        </p:nvCxnSpPr>
        <p:spPr>
          <a:xfrm flipV="1">
            <a:off x="3719513" y="6508750"/>
            <a:ext cx="6218237"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10" name="矩形 9"/>
          <p:cNvSpPr>
            <a:spLocks noChangeArrowheads="1"/>
          </p:cNvSpPr>
          <p:nvPr userDrawn="1"/>
        </p:nvSpPr>
        <p:spPr bwMode="auto">
          <a:xfrm>
            <a:off x="2479675" y="6346825"/>
            <a:ext cx="1239838" cy="315913"/>
          </a:xfrm>
          <a:prstGeom prst="rect">
            <a:avLst/>
          </a:prstGeom>
          <a:noFill/>
          <a:ln>
            <a:noFill/>
          </a:ln>
        </p:spPr>
        <p:txBody>
          <a:bodyPr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fontAlgn="auto" hangingPunct="1">
              <a:lnSpc>
                <a:spcPct val="150000"/>
              </a:lnSpc>
              <a:spcBef>
                <a:spcPts val="600"/>
              </a:spcBef>
              <a:spcAft>
                <a:spcPts val="0"/>
              </a:spcAft>
              <a:defRPr/>
            </a:pPr>
            <a:r>
              <a:rPr lang="zh-CN" altLang="en-US" sz="1100" dirty="0">
                <a:solidFill>
                  <a:srgbClr val="404040"/>
                </a:solidFill>
                <a:latin typeface="微软雅黑" panose="020B0503020204020204" pitchFamily="34" charset="-122"/>
                <a:ea typeface="微软雅黑" panose="020B0503020204020204" pitchFamily="34" charset="-122"/>
              </a:rPr>
              <a:t>大数据技术基础</a:t>
            </a:r>
            <a:endParaRPr lang="en-US" altLang="zh-CN" sz="1100" dirty="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内容占位符 2"/>
          <p:cNvSpPr>
            <a:spLocks noGrp="1"/>
          </p:cNvSpPr>
          <p:nvPr>
            <p:ph idx="1"/>
          </p:nvPr>
        </p:nvSpPr>
        <p:spPr>
          <a:xfrm>
            <a:off x="423819" y="1753674"/>
            <a:ext cx="11107601" cy="433972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4" name="内容占位符 2"/>
          <p:cNvSpPr>
            <a:spLocks noGrp="1"/>
          </p:cNvSpPr>
          <p:nvPr>
            <p:ph idx="1"/>
          </p:nvPr>
        </p:nvSpPr>
        <p:spPr>
          <a:xfrm>
            <a:off x="423819" y="1754668"/>
            <a:ext cx="11107601" cy="436923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796720"/>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pPr>
            <a:endParaRPr lang="zh-CN" altLang="en-US" sz="950">
              <a:solidFill>
                <a:srgbClr val="000000"/>
              </a:solidFill>
            </a:endParaRPr>
          </a:p>
        </p:txBody>
      </p:sp>
      <p:sp>
        <p:nvSpPr>
          <p:cNvPr id="9" name="AutoShape 23"/>
          <p:cNvSpPr>
            <a:spLocks noChangeArrowheads="1"/>
          </p:cNvSpPr>
          <p:nvPr userDrawn="1"/>
        </p:nvSpPr>
        <p:spPr bwMode="auto">
          <a:xfrm>
            <a:off x="9842500" y="796720"/>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pPr>
            <a:endParaRPr lang="zh-CN" altLang="en-US" sz="950">
              <a:solidFill>
                <a:srgbClr val="000000"/>
              </a:solidFill>
            </a:endParaRPr>
          </a:p>
        </p:txBody>
      </p:sp>
      <p:sp>
        <p:nvSpPr>
          <p:cNvPr id="4" name="内容占位符 2"/>
          <p:cNvSpPr>
            <a:spLocks noGrp="1"/>
          </p:cNvSpPr>
          <p:nvPr>
            <p:ph idx="1"/>
          </p:nvPr>
        </p:nvSpPr>
        <p:spPr>
          <a:xfrm>
            <a:off x="423819" y="1741968"/>
            <a:ext cx="11107601" cy="436923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407276" y="0"/>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grpSp>
        <p:nvGrpSpPr>
          <p:cNvPr id="10" name="Group 3"/>
          <p:cNvGrpSpPr/>
          <p:nvPr userDrawn="1"/>
        </p:nvGrpSpPr>
        <p:grpSpPr bwMode="auto">
          <a:xfrm>
            <a:off x="1588" y="4121150"/>
            <a:ext cx="12190412" cy="2747963"/>
            <a:chOff x="1184" y="4120681"/>
            <a:chExt cx="12190816" cy="2747947"/>
          </a:xfrm>
        </p:grpSpPr>
        <p:sp>
          <p:nvSpPr>
            <p:cNvPr id="12"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3"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5"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6"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7"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8"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endParaRPr lang="id-ID" sz="1800">
                <a:solidFill>
                  <a:schemeClr val="tx1"/>
                </a:solidFill>
              </a:endParaRPr>
            </a:p>
          </p:txBody>
        </p:sp>
      </p:gr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2020/12/1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F0B227CE-C434-421A-A201-B0DFAA99D5B1}" type="datetimeFigureOut">
              <a:rPr lang="zh-CN" altLang="en-US"/>
              <a:t>2020/12/1</a:t>
            </a:fld>
            <a:endParaRPr lang="zh-CN" altLang="en-US"/>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89AF741-F64B-4C7B-9A70-F3D0EE07070E}"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p:cNvSpPr>
          <p:nvPr>
            <p:ph type="body" idx="1"/>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rgbClr val="000000">
                    <a:tint val="75000"/>
                  </a:srgbClr>
                </a:solidFill>
                <a:latin typeface="+mn-lt"/>
                <a:ea typeface="+mn-ea"/>
              </a:defRPr>
            </a:lvl1pPr>
          </a:lstStyle>
          <a:p>
            <a:pPr>
              <a:defRPr/>
            </a:pPr>
            <a:fld id="{AE604AFC-06DE-4157-AEA4-3EC0AFC228B7}" type="datetimeFigureOut">
              <a:rPr lang="zh-CN" altLang="en-US"/>
              <a:t>2020/12/1</a:t>
            </a:fld>
            <a:endParaRPr lang="zh-CN" altLang="en-US"/>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rgbClr val="000000">
                    <a:tint val="75000"/>
                  </a:srgbClr>
                </a:solidFill>
                <a:latin typeface="+mn-lt"/>
                <a:ea typeface="+mn-ea"/>
              </a:defRPr>
            </a:lvl1pPr>
          </a:lstStyle>
          <a:p>
            <a:pPr>
              <a:defRPr/>
            </a:pPr>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tint val="75000"/>
                  </a:srgbClr>
                </a:solidFill>
                <a:latin typeface="+mn-lt"/>
                <a:ea typeface="+mn-ea"/>
              </a:defRPr>
            </a:lvl1pPr>
          </a:lstStyle>
          <a:p>
            <a:pPr>
              <a:defRPr/>
            </a:pPr>
            <a:fld id="{3D7D21AB-9FFF-423A-BB12-CA9E6F4A3DA0}" type="slidenum">
              <a:rPr lang="zh-CN" altLang="en-US"/>
              <a:t>‹#›</a:t>
            </a:fld>
            <a:endParaRPr lang="zh-CN" altLang="en-US"/>
          </a:p>
        </p:txBody>
      </p:sp>
      <p:grpSp>
        <p:nvGrpSpPr>
          <p:cNvPr id="10" name="Group 3"/>
          <p:cNvGrpSpPr/>
          <p:nvPr userDrawn="1"/>
        </p:nvGrpSpPr>
        <p:grpSpPr bwMode="auto">
          <a:xfrm>
            <a:off x="1588" y="4121150"/>
            <a:ext cx="12190412" cy="2747963"/>
            <a:chOff x="1184" y="4120681"/>
            <a:chExt cx="12190816" cy="2747947"/>
          </a:xfrm>
        </p:grpSpPr>
        <p:sp>
          <p:nvSpPr>
            <p:cNvPr id="11"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pPr>
                <a:defRPr/>
              </a:pPr>
              <a:endParaRPr lang="id-ID"/>
            </a:p>
          </p:txBody>
        </p:sp>
        <p:sp>
          <p:nvSpPr>
            <p:cNvPr id="12"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pPr>
                <a:defRPr/>
              </a:pPr>
              <a:endParaRPr lang="id-ID"/>
            </a:p>
          </p:txBody>
        </p:sp>
        <p:sp>
          <p:nvSpPr>
            <p:cNvPr id="15"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pPr>
                <a:defRPr/>
              </a:pPr>
              <a:endParaRPr lang="id-ID"/>
            </a:p>
          </p:txBody>
        </p:sp>
        <p:sp>
          <p:nvSpPr>
            <p:cNvPr id="16"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pPr>
                <a:defRPr/>
              </a:pPr>
              <a:endParaRPr lang="id-ID"/>
            </a:p>
          </p:txBody>
        </p:sp>
        <p:sp>
          <p:nvSpPr>
            <p:cNvPr id="17"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pPr>
                <a:defRPr/>
              </a:pPr>
              <a:endParaRPr lang="id-ID"/>
            </a:p>
          </p:txBody>
        </p:sp>
        <p:sp>
          <p:nvSpPr>
            <p:cNvPr id="18"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pPr>
                <a:defRPr/>
              </a:pPr>
              <a:endParaRPr lang="id-ID"/>
            </a:p>
          </p:txBody>
        </p:sp>
      </p:grpSp>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fld id="{F0B227CE-C434-421A-A201-B0DFAA99D5B1}" type="datetimeFigureOut">
              <a:rPr lang="zh-CN" altLang="en-US"/>
              <a:t>2020/12/1</a:t>
            </a:fld>
            <a:endParaRPr lang="zh-CN" altLang="en-US"/>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fld id="{789AF741-F64B-4C7B-9A70-F3D0EE07070E}"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3" r:id="rId3"/>
    <p:sldLayoutId id="2147483664" r:id="rId4"/>
    <p:sldLayoutId id="2147483665" r:id="rId5"/>
  </p:sldLayoutIdLst>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s/_rels/slide102.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60.xml"/><Relationship Id="rId7" Type="http://schemas.openxmlformats.org/officeDocument/2006/relationships/tags" Target="../tags/tag64.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9"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8.xml"/><Relationship Id="rId1" Type="http://schemas.openxmlformats.org/officeDocument/2006/relationships/vmlDrawing" Target="../drawings/vmlDrawing20.vml"/><Relationship Id="rId4" Type="http://schemas.openxmlformats.org/officeDocument/2006/relationships/image" Target="../media/image120.wmf"/></Relationships>
</file>

<file path=ppt/slides/_rels/slide106.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21.png"/><Relationship Id="rId5" Type="http://schemas.openxmlformats.org/officeDocument/2006/relationships/slideLayout" Target="../slideLayouts/slideLayout8.xml"/><Relationship Id="rId4" Type="http://schemas.openxmlformats.org/officeDocument/2006/relationships/tags" Target="../tags/tag76.xml"/></Relationships>
</file>

<file path=ppt/slides/_rels/slide10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tags" Target="../tags/tag79.xml"/><Relationship Id="rId7" Type="http://schemas.openxmlformats.org/officeDocument/2006/relationships/slideLayout" Target="../slideLayouts/slideLayout8.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image" Target="../media/image123.png"/></Relationships>
</file>

<file path=ppt/slides/_rels/slide108.xml.rels><?xml version="1.0" encoding="UTF-8" standalone="yes"?>
<Relationships xmlns="http://schemas.openxmlformats.org/package/2006/relationships"><Relationship Id="rId8" Type="http://schemas.openxmlformats.org/officeDocument/2006/relationships/tags" Target="../tags/tag90.xml"/><Relationship Id="rId3" Type="http://schemas.openxmlformats.org/officeDocument/2006/relationships/tags" Target="../tags/tag85.xml"/><Relationship Id="rId7" Type="http://schemas.openxmlformats.org/officeDocument/2006/relationships/tags" Target="../tags/tag8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124.png"/><Relationship Id="rId5" Type="http://schemas.openxmlformats.org/officeDocument/2006/relationships/tags" Target="../tags/tag87.xml"/><Relationship Id="rId10" Type="http://schemas.openxmlformats.org/officeDocument/2006/relationships/slideLayout" Target="../slideLayouts/slideLayout8.xml"/><Relationship Id="rId4" Type="http://schemas.openxmlformats.org/officeDocument/2006/relationships/tags" Target="../tags/tag86.xml"/><Relationship Id="rId9" Type="http://schemas.openxmlformats.org/officeDocument/2006/relationships/tags" Target="../tags/tag91.xml"/></Relationships>
</file>

<file path=ppt/slides/_rels/slide109.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image" Target="../media/image125.wmf"/><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oleObject" Target="../embeddings/oleObject42.bin"/><Relationship Id="rId2" Type="http://schemas.openxmlformats.org/officeDocument/2006/relationships/tags" Target="../tags/tag92.xml"/><Relationship Id="rId1" Type="http://schemas.openxmlformats.org/officeDocument/2006/relationships/vmlDrawing" Target="../drawings/vmlDrawing21.vml"/><Relationship Id="rId6" Type="http://schemas.openxmlformats.org/officeDocument/2006/relationships/tags" Target="../tags/tag96.xml"/><Relationship Id="rId11" Type="http://schemas.openxmlformats.org/officeDocument/2006/relationships/image" Target="../media/image127.png"/><Relationship Id="rId5" Type="http://schemas.openxmlformats.org/officeDocument/2006/relationships/tags" Target="../tags/tag95.xml"/><Relationship Id="rId10" Type="http://schemas.openxmlformats.org/officeDocument/2006/relationships/image" Target="../media/image126.png"/><Relationship Id="rId4" Type="http://schemas.openxmlformats.org/officeDocument/2006/relationships/tags" Target="../tags/tag94.xml"/><Relationship Id="rId9"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28.png"/><Relationship Id="rId5" Type="http://schemas.openxmlformats.org/officeDocument/2006/relationships/tags" Target="../tags/tag103.xml"/><Relationship Id="rId10" Type="http://schemas.openxmlformats.org/officeDocument/2006/relationships/slideLayout" Target="../slideLayouts/slideLayout8.xml"/><Relationship Id="rId4" Type="http://schemas.openxmlformats.org/officeDocument/2006/relationships/tags" Target="../tags/tag102.xml"/><Relationship Id="rId9" Type="http://schemas.openxmlformats.org/officeDocument/2006/relationships/tags" Target="../tags/tag107.xml"/></Relationships>
</file>

<file path=ppt/slides/_rels/slide111.xml.rels><?xml version="1.0" encoding="UTF-8" standalone="yes"?>
<Relationships xmlns="http://schemas.openxmlformats.org/package/2006/relationships"><Relationship Id="rId8" Type="http://schemas.openxmlformats.org/officeDocument/2006/relationships/tags" Target="../tags/tag115.xml"/><Relationship Id="rId3" Type="http://schemas.openxmlformats.org/officeDocument/2006/relationships/tags" Target="../tags/tag110.xml"/><Relationship Id="rId7" Type="http://schemas.openxmlformats.org/officeDocument/2006/relationships/tags" Target="../tags/tag114.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10" Type="http://schemas.openxmlformats.org/officeDocument/2006/relationships/image" Target="../media/image129.png"/><Relationship Id="rId4" Type="http://schemas.openxmlformats.org/officeDocument/2006/relationships/tags" Target="../tags/tag111.xml"/><Relationship Id="rId9"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8.xml"/><Relationship Id="rId1" Type="http://schemas.openxmlformats.org/officeDocument/2006/relationships/vmlDrawing" Target="../drawings/vmlDrawing22.vml"/><Relationship Id="rId6" Type="http://schemas.openxmlformats.org/officeDocument/2006/relationships/image" Target="../media/image131.wmf"/><Relationship Id="rId5" Type="http://schemas.openxmlformats.org/officeDocument/2006/relationships/oleObject" Target="../embeddings/oleObject44.bin"/><Relationship Id="rId4" Type="http://schemas.openxmlformats.org/officeDocument/2006/relationships/image" Target="../media/image130.wmf"/></Relationships>
</file>

<file path=ppt/slides/_rels/slide113.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8.xml"/><Relationship Id="rId1" Type="http://schemas.openxmlformats.org/officeDocument/2006/relationships/vmlDrawing" Target="../drawings/vmlDrawing23.vml"/><Relationship Id="rId6" Type="http://schemas.openxmlformats.org/officeDocument/2006/relationships/image" Target="../media/image134.wmf"/><Relationship Id="rId5" Type="http://schemas.openxmlformats.org/officeDocument/2006/relationships/oleObject" Target="../embeddings/oleObject47.bin"/><Relationship Id="rId4" Type="http://schemas.openxmlformats.org/officeDocument/2006/relationships/image" Target="../media/image133.wmf"/><Relationship Id="rId9" Type="http://schemas.openxmlformats.org/officeDocument/2006/relationships/image" Target="../media/image136.png"/></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8.xml"/><Relationship Id="rId1" Type="http://schemas.openxmlformats.org/officeDocument/2006/relationships/vmlDrawing" Target="../drawings/vmlDrawing24.vml"/><Relationship Id="rId6" Type="http://schemas.openxmlformats.org/officeDocument/2006/relationships/image" Target="../media/image138.wmf"/><Relationship Id="rId5" Type="http://schemas.openxmlformats.org/officeDocument/2006/relationships/oleObject" Target="../embeddings/oleObject50.bin"/><Relationship Id="rId4" Type="http://schemas.openxmlformats.org/officeDocument/2006/relationships/image" Target="../media/image137.w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39.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slideLayout" Target="../slideLayouts/slideLayout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s>
</file>

<file path=ppt/slides/_rels/slide117.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image" Target="../media/image140.wmf"/><Relationship Id="rId18" Type="http://schemas.openxmlformats.org/officeDocument/2006/relationships/oleObject" Target="../embeddings/oleObject54.bin"/><Relationship Id="rId3" Type="http://schemas.openxmlformats.org/officeDocument/2006/relationships/tags" Target="../tags/tag128.xml"/><Relationship Id="rId21" Type="http://schemas.openxmlformats.org/officeDocument/2006/relationships/image" Target="../media/image144.wmf"/><Relationship Id="rId7" Type="http://schemas.openxmlformats.org/officeDocument/2006/relationships/tags" Target="../tags/tag132.xml"/><Relationship Id="rId12" Type="http://schemas.openxmlformats.org/officeDocument/2006/relationships/oleObject" Target="../embeddings/oleObject51.bin"/><Relationship Id="rId17" Type="http://schemas.openxmlformats.org/officeDocument/2006/relationships/image" Target="../media/image142.wmf"/><Relationship Id="rId25" Type="http://schemas.openxmlformats.org/officeDocument/2006/relationships/image" Target="../media/image146.wmf"/><Relationship Id="rId2" Type="http://schemas.openxmlformats.org/officeDocument/2006/relationships/tags" Target="../tags/tag127.xml"/><Relationship Id="rId16" Type="http://schemas.openxmlformats.org/officeDocument/2006/relationships/oleObject" Target="../embeddings/oleObject53.bin"/><Relationship Id="rId20" Type="http://schemas.openxmlformats.org/officeDocument/2006/relationships/oleObject" Target="../embeddings/oleObject55.bin"/><Relationship Id="rId1" Type="http://schemas.openxmlformats.org/officeDocument/2006/relationships/vmlDrawing" Target="../drawings/vmlDrawing25.vml"/><Relationship Id="rId6" Type="http://schemas.openxmlformats.org/officeDocument/2006/relationships/tags" Target="../tags/tag131.xml"/><Relationship Id="rId11" Type="http://schemas.openxmlformats.org/officeDocument/2006/relationships/slideLayout" Target="../slideLayouts/slideLayout8.xml"/><Relationship Id="rId24" Type="http://schemas.openxmlformats.org/officeDocument/2006/relationships/oleObject" Target="../embeddings/oleObject57.bin"/><Relationship Id="rId5" Type="http://schemas.openxmlformats.org/officeDocument/2006/relationships/tags" Target="../tags/tag130.xml"/><Relationship Id="rId15" Type="http://schemas.openxmlformats.org/officeDocument/2006/relationships/image" Target="../media/image141.wmf"/><Relationship Id="rId23" Type="http://schemas.openxmlformats.org/officeDocument/2006/relationships/image" Target="../media/image145.wmf"/><Relationship Id="rId10" Type="http://schemas.openxmlformats.org/officeDocument/2006/relationships/tags" Target="../tags/tag135.xml"/><Relationship Id="rId19" Type="http://schemas.openxmlformats.org/officeDocument/2006/relationships/image" Target="../media/image143.wmf"/><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oleObject" Target="../embeddings/oleObject52.bin"/><Relationship Id="rId22" Type="http://schemas.openxmlformats.org/officeDocument/2006/relationships/oleObject" Target="../embeddings/oleObject56.bin"/></Relationships>
</file>

<file path=ppt/slides/_rels/slide118.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38.xml"/><Relationship Id="rId7" Type="http://schemas.openxmlformats.org/officeDocument/2006/relationships/tags" Target="../tags/tag14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s>
</file>

<file path=ppt/slides/_rels/slide119.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45.xml"/><Relationship Id="rId7" Type="http://schemas.openxmlformats.org/officeDocument/2006/relationships/tags" Target="../tags/tag149.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52.xml"/><Relationship Id="rId7" Type="http://schemas.openxmlformats.org/officeDocument/2006/relationships/tags" Target="../tags/tag156.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s>
</file>

<file path=ppt/slides/_rels/slide121.xml.rels><?xml version="1.0" encoding="UTF-8" standalone="yes"?>
<Relationships xmlns="http://schemas.openxmlformats.org/package/2006/relationships"><Relationship Id="rId8" Type="http://schemas.openxmlformats.org/officeDocument/2006/relationships/tags" Target="../tags/tag164.xml"/><Relationship Id="rId3" Type="http://schemas.openxmlformats.org/officeDocument/2006/relationships/tags" Target="../tags/tag159.xml"/><Relationship Id="rId7" Type="http://schemas.openxmlformats.org/officeDocument/2006/relationships/tags" Target="../tags/tag163.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9"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67.xml"/><Relationship Id="rId7" Type="http://schemas.openxmlformats.org/officeDocument/2006/relationships/tags" Target="../tags/tag171.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s>
</file>

<file path=ppt/slides/_rels/slide123.xml.rels><?xml version="1.0" encoding="UTF-8" standalone="yes"?>
<Relationships xmlns="http://schemas.openxmlformats.org/package/2006/relationships"><Relationship Id="rId8" Type="http://schemas.openxmlformats.org/officeDocument/2006/relationships/tags" Target="../tags/tag179.xm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slideLayout" Target="../slideLayouts/slideLayout8.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0" Type="http://schemas.openxmlformats.org/officeDocument/2006/relationships/tags" Target="../tags/tag181.xml"/><Relationship Id="rId4" Type="http://schemas.openxmlformats.org/officeDocument/2006/relationships/tags" Target="../tags/tag175.xml"/><Relationship Id="rId9" Type="http://schemas.openxmlformats.org/officeDocument/2006/relationships/tags" Target="../tags/tag180.xml"/></Relationships>
</file>

<file path=ppt/slides/_rels/slide124.xml.rels><?xml version="1.0" encoding="UTF-8" standalone="yes"?>
<Relationships xmlns="http://schemas.openxmlformats.org/package/2006/relationships"><Relationship Id="rId8" Type="http://schemas.openxmlformats.org/officeDocument/2006/relationships/tags" Target="../tags/tag190.xml"/><Relationship Id="rId3" Type="http://schemas.openxmlformats.org/officeDocument/2006/relationships/tags" Target="../tags/tag185.xml"/><Relationship Id="rId7" Type="http://schemas.openxmlformats.org/officeDocument/2006/relationships/tags" Target="../tags/tag189.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5" Type="http://schemas.openxmlformats.org/officeDocument/2006/relationships/tags" Target="../tags/tag187.xml"/><Relationship Id="rId10" Type="http://schemas.openxmlformats.org/officeDocument/2006/relationships/slideLayout" Target="../slideLayouts/slideLayout8.xml"/><Relationship Id="rId4" Type="http://schemas.openxmlformats.org/officeDocument/2006/relationships/tags" Target="../tags/tag186.xml"/><Relationship Id="rId9" Type="http://schemas.openxmlformats.org/officeDocument/2006/relationships/tags" Target="../tags/tag19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94.xml"/><Relationship Id="rId7" Type="http://schemas.openxmlformats.org/officeDocument/2006/relationships/tags" Target="../tags/tag198.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s>
</file>

<file path=ppt/slides/_rels/slide127.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201.xml"/><Relationship Id="rId7" Type="http://schemas.openxmlformats.org/officeDocument/2006/relationships/tags" Target="../tags/tag205.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s>
</file>

<file path=ppt/slides/_rels/slide128.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208.xml"/><Relationship Id="rId7" Type="http://schemas.openxmlformats.org/officeDocument/2006/relationships/tags" Target="../tags/tag212.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s>
</file>

<file path=ppt/slides/_rels/slide129.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5" Type="http://schemas.openxmlformats.org/officeDocument/2006/relationships/tags" Target="../tags/tag217.xml"/><Relationship Id="rId10" Type="http://schemas.openxmlformats.org/officeDocument/2006/relationships/image" Target="../media/image147.png"/><Relationship Id="rId4" Type="http://schemas.openxmlformats.org/officeDocument/2006/relationships/tags" Target="../tags/tag216.xml"/><Relationship Id="rId9"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slideLayout" Target="../slideLayouts/slideLayout8.xml"/><Relationship Id="rId18" Type="http://schemas.openxmlformats.org/officeDocument/2006/relationships/oleObject" Target="../embeddings/oleObject60.bin"/><Relationship Id="rId3" Type="http://schemas.openxmlformats.org/officeDocument/2006/relationships/tags" Target="../tags/tag222.xml"/><Relationship Id="rId21" Type="http://schemas.openxmlformats.org/officeDocument/2006/relationships/image" Target="../media/image151.wmf"/><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image" Target="../media/image149.wmf"/><Relationship Id="rId2" Type="http://schemas.openxmlformats.org/officeDocument/2006/relationships/tags" Target="../tags/tag221.xml"/><Relationship Id="rId16" Type="http://schemas.openxmlformats.org/officeDocument/2006/relationships/oleObject" Target="../embeddings/oleObject59.bin"/><Relationship Id="rId20" Type="http://schemas.openxmlformats.org/officeDocument/2006/relationships/oleObject" Target="../embeddings/oleObject61.bin"/><Relationship Id="rId1" Type="http://schemas.openxmlformats.org/officeDocument/2006/relationships/vmlDrawing" Target="../drawings/vmlDrawing26.vml"/><Relationship Id="rId6" Type="http://schemas.openxmlformats.org/officeDocument/2006/relationships/tags" Target="../tags/tag225.xml"/><Relationship Id="rId11" Type="http://schemas.openxmlformats.org/officeDocument/2006/relationships/tags" Target="../tags/tag230.xml"/><Relationship Id="rId5" Type="http://schemas.openxmlformats.org/officeDocument/2006/relationships/tags" Target="../tags/tag224.xml"/><Relationship Id="rId15" Type="http://schemas.openxmlformats.org/officeDocument/2006/relationships/image" Target="../media/image148.wmf"/><Relationship Id="rId10" Type="http://schemas.openxmlformats.org/officeDocument/2006/relationships/tags" Target="../tags/tag229.xml"/><Relationship Id="rId19" Type="http://schemas.openxmlformats.org/officeDocument/2006/relationships/image" Target="../media/image150.wmf"/><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oleObject" Target="../embeddings/oleObject58.bin"/></Relationships>
</file>

<file path=ppt/slides/_rels/slide131.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image" Target="../media/image152.png"/><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slideLayout" Target="../slideLayouts/slideLayout8.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5" Type="http://schemas.openxmlformats.org/officeDocument/2006/relationships/tags" Target="../tags/tag236.xml"/><Relationship Id="rId10" Type="http://schemas.openxmlformats.org/officeDocument/2006/relationships/tags" Target="../tags/tag241.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image" Target="../media/image153.png"/></Relationships>
</file>

<file path=ppt/slides/_rels/slide132.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slideLayout" Target="../slideLayouts/slideLayout8.xml"/><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tags" Target="../tags/tag253.xml"/><Relationship Id="rId2" Type="http://schemas.openxmlformats.org/officeDocument/2006/relationships/tags" Target="../tags/tag243.xml"/><Relationship Id="rId1" Type="http://schemas.openxmlformats.org/officeDocument/2006/relationships/vmlDrawing" Target="../drawings/vmlDrawing27.vml"/><Relationship Id="rId6" Type="http://schemas.openxmlformats.org/officeDocument/2006/relationships/tags" Target="../tags/tag247.xml"/><Relationship Id="rId11" Type="http://schemas.openxmlformats.org/officeDocument/2006/relationships/tags" Target="../tags/tag252.xml"/><Relationship Id="rId5" Type="http://schemas.openxmlformats.org/officeDocument/2006/relationships/tags" Target="../tags/tag246.xml"/><Relationship Id="rId15" Type="http://schemas.openxmlformats.org/officeDocument/2006/relationships/image" Target="../media/image154.wmf"/><Relationship Id="rId10" Type="http://schemas.openxmlformats.org/officeDocument/2006/relationships/tags" Target="../tags/tag251.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oleObject" Target="../embeddings/oleObject62.bin"/></Relationships>
</file>

<file path=ppt/slides/_rels/slide133.xml.rels><?xml version="1.0" encoding="UTF-8" standalone="yes"?>
<Relationships xmlns="http://schemas.openxmlformats.org/package/2006/relationships"><Relationship Id="rId8" Type="http://schemas.openxmlformats.org/officeDocument/2006/relationships/tags" Target="../tags/tag261.xml"/><Relationship Id="rId3" Type="http://schemas.openxmlformats.org/officeDocument/2006/relationships/tags" Target="../tags/tag256.xml"/><Relationship Id="rId7" Type="http://schemas.openxmlformats.org/officeDocument/2006/relationships/tags" Target="../tags/tag260.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9"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tags" Target="../tags/tag279.xml"/><Relationship Id="rId3" Type="http://schemas.openxmlformats.org/officeDocument/2006/relationships/tags" Target="../tags/tag264.xml"/><Relationship Id="rId21" Type="http://schemas.openxmlformats.org/officeDocument/2006/relationships/tags" Target="../tags/tag282.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tags" Target="../tags/tag278.xml"/><Relationship Id="rId2" Type="http://schemas.openxmlformats.org/officeDocument/2006/relationships/tags" Target="../tags/tag263.xml"/><Relationship Id="rId16" Type="http://schemas.openxmlformats.org/officeDocument/2006/relationships/tags" Target="../tags/tag277.xml"/><Relationship Id="rId20" Type="http://schemas.openxmlformats.org/officeDocument/2006/relationships/tags" Target="../tags/tag281.xml"/><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24" Type="http://schemas.openxmlformats.org/officeDocument/2006/relationships/slideLayout" Target="../slideLayouts/slideLayout9.xml"/><Relationship Id="rId5" Type="http://schemas.openxmlformats.org/officeDocument/2006/relationships/tags" Target="../tags/tag266.xml"/><Relationship Id="rId15" Type="http://schemas.openxmlformats.org/officeDocument/2006/relationships/tags" Target="../tags/tag276.xml"/><Relationship Id="rId23" Type="http://schemas.openxmlformats.org/officeDocument/2006/relationships/tags" Target="../tags/tag284.xml"/><Relationship Id="rId10" Type="http://schemas.openxmlformats.org/officeDocument/2006/relationships/tags" Target="../tags/tag271.xml"/><Relationship Id="rId19" Type="http://schemas.openxmlformats.org/officeDocument/2006/relationships/tags" Target="../tags/tag280.xml"/><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tags" Target="../tags/tag275.xml"/><Relationship Id="rId22" Type="http://schemas.openxmlformats.org/officeDocument/2006/relationships/tags" Target="../tags/tag283.xml"/></Relationships>
</file>

<file path=ppt/slides/_rels/slide136.xml.rels><?xml version="1.0" encoding="UTF-8" standalone="yes"?>
<Relationships xmlns="http://schemas.openxmlformats.org/package/2006/relationships"><Relationship Id="rId8" Type="http://schemas.openxmlformats.org/officeDocument/2006/relationships/tags" Target="../tags/tag292.xml"/><Relationship Id="rId13" Type="http://schemas.openxmlformats.org/officeDocument/2006/relationships/tags" Target="../tags/tag297.xml"/><Relationship Id="rId18" Type="http://schemas.openxmlformats.org/officeDocument/2006/relationships/tags" Target="../tags/tag302.xml"/><Relationship Id="rId26" Type="http://schemas.openxmlformats.org/officeDocument/2006/relationships/tags" Target="../tags/tag310.xml"/><Relationship Id="rId3" Type="http://schemas.openxmlformats.org/officeDocument/2006/relationships/tags" Target="../tags/tag287.xml"/><Relationship Id="rId21" Type="http://schemas.openxmlformats.org/officeDocument/2006/relationships/tags" Target="../tags/tag305.xml"/><Relationship Id="rId7" Type="http://schemas.openxmlformats.org/officeDocument/2006/relationships/tags" Target="../tags/tag291.xml"/><Relationship Id="rId12" Type="http://schemas.openxmlformats.org/officeDocument/2006/relationships/tags" Target="../tags/tag296.xml"/><Relationship Id="rId17" Type="http://schemas.openxmlformats.org/officeDocument/2006/relationships/tags" Target="../tags/tag301.xml"/><Relationship Id="rId25" Type="http://schemas.openxmlformats.org/officeDocument/2006/relationships/tags" Target="../tags/tag309.xml"/><Relationship Id="rId2" Type="http://schemas.openxmlformats.org/officeDocument/2006/relationships/tags" Target="../tags/tag286.xml"/><Relationship Id="rId16" Type="http://schemas.openxmlformats.org/officeDocument/2006/relationships/tags" Target="../tags/tag300.xml"/><Relationship Id="rId20" Type="http://schemas.openxmlformats.org/officeDocument/2006/relationships/tags" Target="../tags/tag304.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tags" Target="../tags/tag295.xml"/><Relationship Id="rId24" Type="http://schemas.openxmlformats.org/officeDocument/2006/relationships/tags" Target="../tags/tag308.xml"/><Relationship Id="rId5" Type="http://schemas.openxmlformats.org/officeDocument/2006/relationships/tags" Target="../tags/tag289.xml"/><Relationship Id="rId15" Type="http://schemas.openxmlformats.org/officeDocument/2006/relationships/tags" Target="../tags/tag299.xml"/><Relationship Id="rId23" Type="http://schemas.openxmlformats.org/officeDocument/2006/relationships/tags" Target="../tags/tag307.xml"/><Relationship Id="rId10" Type="http://schemas.openxmlformats.org/officeDocument/2006/relationships/tags" Target="../tags/tag294.xml"/><Relationship Id="rId19" Type="http://schemas.openxmlformats.org/officeDocument/2006/relationships/tags" Target="../tags/tag303.xml"/><Relationship Id="rId4" Type="http://schemas.openxmlformats.org/officeDocument/2006/relationships/tags" Target="../tags/tag288.xml"/><Relationship Id="rId9" Type="http://schemas.openxmlformats.org/officeDocument/2006/relationships/tags" Target="../tags/tag293.xml"/><Relationship Id="rId14" Type="http://schemas.openxmlformats.org/officeDocument/2006/relationships/tags" Target="../tags/tag298.xml"/><Relationship Id="rId22" Type="http://schemas.openxmlformats.org/officeDocument/2006/relationships/tags" Target="../tags/tag306.xml"/><Relationship Id="rId27"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8" Type="http://schemas.openxmlformats.org/officeDocument/2006/relationships/tags" Target="../tags/tag318.xml"/><Relationship Id="rId13" Type="http://schemas.openxmlformats.org/officeDocument/2006/relationships/tags" Target="../tags/tag323.xml"/><Relationship Id="rId18" Type="http://schemas.openxmlformats.org/officeDocument/2006/relationships/tags" Target="../tags/tag328.xml"/><Relationship Id="rId26" Type="http://schemas.openxmlformats.org/officeDocument/2006/relationships/tags" Target="../tags/tag336.xml"/><Relationship Id="rId3" Type="http://schemas.openxmlformats.org/officeDocument/2006/relationships/tags" Target="../tags/tag313.xml"/><Relationship Id="rId21" Type="http://schemas.openxmlformats.org/officeDocument/2006/relationships/tags" Target="../tags/tag331.xml"/><Relationship Id="rId7" Type="http://schemas.openxmlformats.org/officeDocument/2006/relationships/tags" Target="../tags/tag317.xml"/><Relationship Id="rId12" Type="http://schemas.openxmlformats.org/officeDocument/2006/relationships/tags" Target="../tags/tag322.xml"/><Relationship Id="rId17" Type="http://schemas.openxmlformats.org/officeDocument/2006/relationships/tags" Target="../tags/tag327.xml"/><Relationship Id="rId25" Type="http://schemas.openxmlformats.org/officeDocument/2006/relationships/tags" Target="../tags/tag335.xml"/><Relationship Id="rId2" Type="http://schemas.openxmlformats.org/officeDocument/2006/relationships/tags" Target="../tags/tag312.xml"/><Relationship Id="rId16" Type="http://schemas.openxmlformats.org/officeDocument/2006/relationships/tags" Target="../tags/tag326.xml"/><Relationship Id="rId20" Type="http://schemas.openxmlformats.org/officeDocument/2006/relationships/tags" Target="../tags/tag330.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tags" Target="../tags/tag321.xml"/><Relationship Id="rId24" Type="http://schemas.openxmlformats.org/officeDocument/2006/relationships/tags" Target="../tags/tag334.xml"/><Relationship Id="rId5" Type="http://schemas.openxmlformats.org/officeDocument/2006/relationships/tags" Target="../tags/tag315.xml"/><Relationship Id="rId15" Type="http://schemas.openxmlformats.org/officeDocument/2006/relationships/tags" Target="../tags/tag325.xml"/><Relationship Id="rId23" Type="http://schemas.openxmlformats.org/officeDocument/2006/relationships/tags" Target="../tags/tag333.xml"/><Relationship Id="rId10" Type="http://schemas.openxmlformats.org/officeDocument/2006/relationships/tags" Target="../tags/tag320.xml"/><Relationship Id="rId19" Type="http://schemas.openxmlformats.org/officeDocument/2006/relationships/tags" Target="../tags/tag329.xml"/><Relationship Id="rId4" Type="http://schemas.openxmlformats.org/officeDocument/2006/relationships/tags" Target="../tags/tag314.xml"/><Relationship Id="rId9" Type="http://schemas.openxmlformats.org/officeDocument/2006/relationships/tags" Target="../tags/tag319.xml"/><Relationship Id="rId14" Type="http://schemas.openxmlformats.org/officeDocument/2006/relationships/tags" Target="../tags/tag324.xml"/><Relationship Id="rId22" Type="http://schemas.openxmlformats.org/officeDocument/2006/relationships/tags" Target="../tags/tag332.xml"/><Relationship Id="rId27"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tags" Target="../tags/tag362.xml"/><Relationship Id="rId3" Type="http://schemas.openxmlformats.org/officeDocument/2006/relationships/tags" Target="../tags/tag339.xml"/><Relationship Id="rId21" Type="http://schemas.openxmlformats.org/officeDocument/2006/relationships/tags" Target="../tags/tag357.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tags" Target="../tags/tag361.xml"/><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tags" Target="../tags/tag360.xml"/><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tags" Target="../tags/tag359.xml"/><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tags" Target="../tags/tag358.xml"/><Relationship Id="rId27"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40.wmf"/><Relationship Id="rId5" Type="http://schemas.openxmlformats.org/officeDocument/2006/relationships/oleObject" Target="../embeddings/oleObject2.bin"/><Relationship Id="rId4" Type="http://schemas.openxmlformats.org/officeDocument/2006/relationships/image" Target="../media/image39.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41.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5.bin"/><Relationship Id="rId4" Type="http://schemas.openxmlformats.org/officeDocument/2006/relationships/image" Target="../media/image42.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slideLayout" Target="../slideLayouts/slideLayout1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44.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45.w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45.wmf"/><Relationship Id="rId5" Type="http://schemas.openxmlformats.org/officeDocument/2006/relationships/oleObject" Target="../embeddings/oleObject9.bin"/><Relationship Id="rId4" Type="http://schemas.openxmlformats.org/officeDocument/2006/relationships/image" Target="../media/image46.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48.wmf"/><Relationship Id="rId5" Type="http://schemas.openxmlformats.org/officeDocument/2006/relationships/oleObject" Target="../embeddings/oleObject11.bin"/><Relationship Id="rId4" Type="http://schemas.openxmlformats.org/officeDocument/2006/relationships/image" Target="../media/image47.wmf"/></Relationships>
</file>

<file path=ppt/slides/_rels/slide5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50.wmf"/><Relationship Id="rId5" Type="http://schemas.openxmlformats.org/officeDocument/2006/relationships/oleObject" Target="../embeddings/oleObject14.bin"/><Relationship Id="rId4" Type="http://schemas.openxmlformats.org/officeDocument/2006/relationships/image" Target="../media/image49.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53.wmf"/><Relationship Id="rId5" Type="http://schemas.openxmlformats.org/officeDocument/2006/relationships/oleObject" Target="../embeddings/oleObject17.bin"/><Relationship Id="rId4" Type="http://schemas.openxmlformats.org/officeDocument/2006/relationships/image" Target="../media/image52.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55.wmf"/><Relationship Id="rId5" Type="http://schemas.openxmlformats.org/officeDocument/2006/relationships/oleObject" Target="../embeddings/oleObject19.bin"/><Relationship Id="rId4" Type="http://schemas.openxmlformats.org/officeDocument/2006/relationships/image" Target="../media/image54.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56.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58.wmf"/><Relationship Id="rId5" Type="http://schemas.openxmlformats.org/officeDocument/2006/relationships/oleObject" Target="../embeddings/oleObject22.bin"/><Relationship Id="rId4" Type="http://schemas.openxmlformats.org/officeDocument/2006/relationships/image" Target="../media/image57.wmf"/></Relationships>
</file>

<file path=ppt/slides/_rels/slide57.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60.wmf"/><Relationship Id="rId5" Type="http://schemas.openxmlformats.org/officeDocument/2006/relationships/oleObject" Target="../embeddings/oleObject24.bin"/><Relationship Id="rId10" Type="http://schemas.openxmlformats.org/officeDocument/2006/relationships/image" Target="../media/image46.wmf"/><Relationship Id="rId4" Type="http://schemas.openxmlformats.org/officeDocument/2006/relationships/image" Target="../media/image59.wmf"/><Relationship Id="rId9" Type="http://schemas.openxmlformats.org/officeDocument/2006/relationships/oleObject" Target="../embeddings/oleObject26.bin"/></Relationships>
</file>

<file path=ppt/slides/_rels/slide58.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image" Target="../media/image63.wmf"/><Relationship Id="rId5" Type="http://schemas.openxmlformats.org/officeDocument/2006/relationships/oleObject" Target="../embeddings/oleObject28.bin"/><Relationship Id="rId4" Type="http://schemas.openxmlformats.org/officeDocument/2006/relationships/image" Target="../media/image62.wmf"/></Relationships>
</file>

<file path=ppt/slides/_rels/slide59.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image" Target="../media/image66.wmf"/><Relationship Id="rId5" Type="http://schemas.openxmlformats.org/officeDocument/2006/relationships/oleObject" Target="../embeddings/oleObject31.bin"/><Relationship Id="rId4" Type="http://schemas.openxmlformats.org/officeDocument/2006/relationships/image" Target="../media/image65.w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image" Target="../media/image69.wmf"/><Relationship Id="rId5" Type="http://schemas.openxmlformats.org/officeDocument/2006/relationships/oleObject" Target="../embeddings/oleObject34.bin"/><Relationship Id="rId4" Type="http://schemas.openxmlformats.org/officeDocument/2006/relationships/image" Target="../media/image68.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71.wmf"/><Relationship Id="rId5" Type="http://schemas.openxmlformats.org/officeDocument/2006/relationships/oleObject" Target="../embeddings/oleObject36.bin"/><Relationship Id="rId4" Type="http://schemas.openxmlformats.org/officeDocument/2006/relationships/image" Target="../media/image70.wmf"/></Relationships>
</file>

<file path=ppt/slides/_rels/slide62.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slideLayout" Target="../slideLayouts/slideLayout8.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88.png"/><Relationship Id="rId7" Type="http://schemas.openxmlformats.org/officeDocument/2006/relationships/image" Target="../media/image86.wmf"/><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oleObject" Target="../embeddings/oleObject38.bin"/><Relationship Id="rId5" Type="http://schemas.openxmlformats.org/officeDocument/2006/relationships/image" Target="../media/image85.wmf"/><Relationship Id="rId4" Type="http://schemas.openxmlformats.org/officeDocument/2006/relationships/oleObject" Target="../embeddings/oleObject37.bin"/><Relationship Id="rId9" Type="http://schemas.openxmlformats.org/officeDocument/2006/relationships/image" Target="../media/image87.wmf"/></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2.xml"/><Relationship Id="rId1" Type="http://schemas.openxmlformats.org/officeDocument/2006/relationships/vmlDrawing" Target="../drawings/vmlDrawing19.vml"/><Relationship Id="rId5" Type="http://schemas.openxmlformats.org/officeDocument/2006/relationships/image" Target="../media/image94.wmf"/><Relationship Id="rId4" Type="http://schemas.openxmlformats.org/officeDocument/2006/relationships/oleObject" Target="../embeddings/oleObject40.bin"/></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s>
</file>

<file path=ppt/slides/_rels/slide98.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image" Target="../media/image117.png"/></Relationships>
</file>

<file path=ppt/slides/_rels/slide99.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46.xml"/><Relationship Id="rId7" Type="http://schemas.openxmlformats.org/officeDocument/2006/relationships/tags" Target="../tags/tag50.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9"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0425" y="442632"/>
            <a:ext cx="6511150" cy="830997"/>
          </a:xfrm>
          <a:prstGeom prst="rect">
            <a:avLst/>
          </a:prstGeom>
          <a:noFill/>
        </p:spPr>
        <p:txBody>
          <a:bodyPr wrap="square" rtlCol="0">
            <a:spAutoFit/>
          </a:bodyPr>
          <a:lstStyle/>
          <a:p>
            <a:pPr algn="ctr"/>
            <a:r>
              <a:rPr kumimoji="1" lang="en-US" altLang="zh-CN" sz="4800"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《Python</a:t>
            </a:r>
            <a:r>
              <a:rPr kumimoji="1" lang="zh-CN" altLang="en-US" sz="4800"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人工智能</a:t>
            </a:r>
            <a:r>
              <a:rPr kumimoji="1" lang="en-US" altLang="zh-CN" sz="4800"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rgbClr val="FF0000"/>
              </a:solidFill>
            </a:endParaRPr>
          </a:p>
        </p:txBody>
      </p:sp>
      <p:sp>
        <p:nvSpPr>
          <p:cNvPr id="3" name="文本框 2">
            <a:extLst>
              <a:ext uri="{FF2B5EF4-FFF2-40B4-BE49-F238E27FC236}">
                <a16:creationId xmlns:a16="http://schemas.microsoft.com/office/drawing/2014/main" id="{99AC3F72-661D-42C4-BDE8-F85B6EA6BF77}"/>
              </a:ext>
            </a:extLst>
          </p:cNvPr>
          <p:cNvSpPr txBox="1"/>
          <p:nvPr/>
        </p:nvSpPr>
        <p:spPr>
          <a:xfrm>
            <a:off x="349152" y="2598003"/>
            <a:ext cx="6511150" cy="707886"/>
          </a:xfrm>
          <a:prstGeom prst="rect">
            <a:avLst/>
          </a:prstGeom>
          <a:noFill/>
        </p:spPr>
        <p:txBody>
          <a:bodyPr wrap="square" rtlCol="0">
            <a:spAutoFit/>
          </a:bodyPr>
          <a:lstStyle/>
          <a:p>
            <a:pPr algn="ctr"/>
            <a:r>
              <a:rPr kumimoji="1" lang="zh-CN" altLang="en-US" sz="40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第</a:t>
            </a:r>
            <a:r>
              <a:rPr kumimoji="1" lang="en-US" altLang="zh-CN" sz="40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5</a:t>
            </a:r>
            <a:r>
              <a:rPr kumimoji="1" lang="zh-CN" altLang="en-US" sz="40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章 深度学习与神经网络</a:t>
            </a:r>
            <a:endParaRPr lang="zh-CN" altLang="en-US" sz="4000" b="1" dirty="0">
              <a:solidFill>
                <a:schemeClr val="bg1"/>
              </a:solidFill>
            </a:endParaRPr>
          </a:p>
        </p:txBody>
      </p:sp>
    </p:spTree>
  </p:cSld>
  <p:clrMapOvr>
    <a:masterClrMapping/>
  </p:clrMapOvr>
  <p:transition spd="slow" advTm="768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5" y="408518"/>
            <a:ext cx="3390900"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910167"/>
            <a:ext cx="2952751"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8371" name="文本框 3"/>
          <p:cNvSpPr txBox="1">
            <a:spLocks noChangeArrowheads="1"/>
          </p:cNvSpPr>
          <p:nvPr/>
        </p:nvSpPr>
        <p:spPr bwMode="auto">
          <a:xfrm>
            <a:off x="355826" y="1411816"/>
            <a:ext cx="677108" cy="2964914"/>
          </a:xfrm>
          <a:prstGeom prst="rect">
            <a:avLst/>
          </a:prstGeom>
          <a:noFill/>
          <a:ln w="9525">
            <a:noFill/>
            <a:miter lim="800000"/>
            <a:headEnd/>
            <a:tailEnd/>
          </a:ln>
        </p:spPr>
        <p:txBody>
          <a:bodyPr vert="eaVert" wrap="none">
            <a:spAutoFit/>
          </a:bodyPr>
          <a:lstStyle/>
          <a:p>
            <a:r>
              <a:rPr lang="zh-CN" altLang="en-US" sz="3200" dirty="0">
                <a:latin typeface="微软雅黑" pitchFamily="34" charset="-122"/>
                <a:ea typeface="微软雅黑" pitchFamily="34" charset="-122"/>
              </a:rPr>
              <a:t>浅层学习的困境</a:t>
            </a:r>
          </a:p>
        </p:txBody>
      </p:sp>
      <p:sp>
        <p:nvSpPr>
          <p:cNvPr id="58372" name="矩形 6"/>
          <p:cNvSpPr>
            <a:spLocks noChangeArrowheads="1"/>
          </p:cNvSpPr>
          <p:nvPr/>
        </p:nvSpPr>
        <p:spPr bwMode="auto">
          <a:xfrm>
            <a:off x="1032934" y="1310217"/>
            <a:ext cx="6314924" cy="2554930"/>
          </a:xfrm>
          <a:prstGeom prst="rect">
            <a:avLst/>
          </a:prstGeom>
          <a:noFill/>
          <a:ln w="9525">
            <a:noFill/>
            <a:miter lim="800000"/>
            <a:headEnd/>
            <a:tailEnd/>
          </a:ln>
        </p:spPr>
        <p:txBody>
          <a:bodyPr wrap="square">
            <a:spAutoFit/>
          </a:bodyPr>
          <a:lstStyle/>
          <a:p>
            <a:r>
              <a:rPr lang="zh-CN" altLang="en-US" sz="2667" dirty="0">
                <a:solidFill>
                  <a:srgbClr val="1D4865"/>
                </a:solidFill>
                <a:latin typeface="Wingdings-Regular"/>
                <a:ea typeface="微软雅黑" pitchFamily="34" charset="-122"/>
              </a:rPr>
              <a:t> </a:t>
            </a:r>
            <a:r>
              <a:rPr lang="en-US" altLang="zh-CN" sz="2667" b="1" dirty="0">
                <a:solidFill>
                  <a:srgbClr val="404040"/>
                </a:solidFill>
                <a:latin typeface="Calibri-Bold"/>
                <a:ea typeface="微软雅黑" pitchFamily="34" charset="-122"/>
              </a:rPr>
              <a:t>20</a:t>
            </a:r>
            <a:r>
              <a:rPr lang="zh-CN" altLang="en-US" sz="2667" dirty="0">
                <a:solidFill>
                  <a:srgbClr val="404040"/>
                </a:solidFill>
                <a:latin typeface="宋体" charset="-122"/>
              </a:rPr>
              <a:t>世纪</a:t>
            </a:r>
            <a:r>
              <a:rPr lang="en-US" altLang="zh-CN" sz="2667" b="1" dirty="0">
                <a:solidFill>
                  <a:srgbClr val="404040"/>
                </a:solidFill>
                <a:latin typeface="Calibri-Bold"/>
              </a:rPr>
              <a:t>80</a:t>
            </a:r>
            <a:r>
              <a:rPr lang="zh-CN" altLang="en-US" sz="2667" dirty="0">
                <a:solidFill>
                  <a:srgbClr val="404040"/>
                </a:solidFill>
                <a:latin typeface="宋体" charset="-122"/>
              </a:rPr>
              <a:t>年代末期，人工神经网络从大量训练样本中学习统计规律，从而对未知事件做预测。</a:t>
            </a:r>
          </a:p>
          <a:p>
            <a:r>
              <a:rPr lang="zh-CN" altLang="en-US" sz="2667" dirty="0">
                <a:solidFill>
                  <a:srgbClr val="1D4865"/>
                </a:solidFill>
                <a:latin typeface="Wingdings-Regular"/>
                <a:ea typeface="微软雅黑" pitchFamily="34" charset="-122"/>
              </a:rPr>
              <a:t> </a:t>
            </a:r>
            <a:r>
              <a:rPr lang="en-US" altLang="zh-CN" sz="2667" b="1" dirty="0">
                <a:solidFill>
                  <a:srgbClr val="404040"/>
                </a:solidFill>
                <a:latin typeface="Calibri-Bold"/>
                <a:ea typeface="微软雅黑" pitchFamily="34" charset="-122"/>
              </a:rPr>
              <a:t>20</a:t>
            </a:r>
            <a:r>
              <a:rPr lang="zh-CN" altLang="en-US" sz="2667" dirty="0">
                <a:solidFill>
                  <a:srgbClr val="404040"/>
                </a:solidFill>
                <a:latin typeface="宋体" charset="-122"/>
              </a:rPr>
              <a:t>世纪</a:t>
            </a:r>
            <a:r>
              <a:rPr lang="en-US" altLang="zh-CN" sz="2667" b="1" dirty="0">
                <a:solidFill>
                  <a:srgbClr val="404040"/>
                </a:solidFill>
                <a:latin typeface="Calibri-Bold"/>
              </a:rPr>
              <a:t>90</a:t>
            </a:r>
            <a:r>
              <a:rPr lang="zh-CN" altLang="en-US" sz="2667" dirty="0">
                <a:solidFill>
                  <a:srgbClr val="404040"/>
                </a:solidFill>
                <a:latin typeface="宋体" charset="-122"/>
              </a:rPr>
              <a:t>年代，各种各样的浅层机器学习模型相继被提出，如支撑向量机（</a:t>
            </a:r>
            <a:r>
              <a:rPr lang="en-US" altLang="zh-CN" sz="2667" b="1" dirty="0">
                <a:solidFill>
                  <a:srgbClr val="404040"/>
                </a:solidFill>
                <a:latin typeface="Calibri-Bold"/>
              </a:rPr>
              <a:t>SVM</a:t>
            </a:r>
            <a:r>
              <a:rPr lang="zh-CN" altLang="en-US" sz="2667" b="1" dirty="0">
                <a:solidFill>
                  <a:srgbClr val="404040"/>
                </a:solidFill>
                <a:latin typeface="宋体" charset="-122"/>
              </a:rPr>
              <a:t>）</a:t>
            </a:r>
            <a:r>
              <a:rPr lang="zh-CN" altLang="en-US" sz="2667" dirty="0">
                <a:solidFill>
                  <a:srgbClr val="404040"/>
                </a:solidFill>
                <a:latin typeface="宋体" charset="-122"/>
              </a:rPr>
              <a:t>。</a:t>
            </a:r>
          </a:p>
        </p:txBody>
      </p:sp>
      <p:sp>
        <p:nvSpPr>
          <p:cNvPr id="58373" name="文本框 7"/>
          <p:cNvSpPr txBox="1">
            <a:spLocks noChangeArrowheads="1"/>
          </p:cNvSpPr>
          <p:nvPr/>
        </p:nvSpPr>
        <p:spPr bwMode="auto">
          <a:xfrm>
            <a:off x="294216" y="4747563"/>
            <a:ext cx="6944784" cy="1569660"/>
          </a:xfrm>
          <a:prstGeom prst="rect">
            <a:avLst/>
          </a:prstGeom>
          <a:noFill/>
          <a:ln w="9525">
            <a:noFill/>
            <a:miter lim="800000"/>
            <a:headEnd/>
            <a:tailEnd/>
          </a:ln>
        </p:spPr>
        <p:txBody>
          <a:bodyPr wrap="square">
            <a:spAutoFit/>
          </a:bodyPr>
          <a:lstStyle/>
          <a:p>
            <a:r>
              <a:rPr lang="zh-CN" altLang="en-US" sz="3200" dirty="0">
                <a:solidFill>
                  <a:srgbClr val="C00000"/>
                </a:solidFill>
                <a:latin typeface="宋体" charset="-122"/>
              </a:rPr>
              <a:t>理论分析的难度大，训练方法又需要很多经验和技巧，实用性不强，大量学者转移研究方向。</a:t>
            </a:r>
            <a:endParaRPr lang="zh-CN" altLang="en-US" sz="3200" dirty="0">
              <a:latin typeface="微软雅黑" pitchFamily="34" charset="-122"/>
              <a:ea typeface="微软雅黑" pitchFamily="34" charset="-122"/>
            </a:endParaRPr>
          </a:p>
        </p:txBody>
      </p:sp>
      <p:pic>
        <p:nvPicPr>
          <p:cNvPr id="58374" name="图片 8"/>
          <p:cNvPicPr>
            <a:picLocks noChangeAspect="1"/>
          </p:cNvPicPr>
          <p:nvPr/>
        </p:nvPicPr>
        <p:blipFill>
          <a:blip r:embed="rId3" cstate="print"/>
          <a:srcRect/>
          <a:stretch>
            <a:fillRect/>
          </a:stretch>
        </p:blipFill>
        <p:spPr bwMode="auto">
          <a:xfrm>
            <a:off x="7435851" y="1250951"/>
            <a:ext cx="3477683" cy="4303183"/>
          </a:xfrm>
          <a:prstGeom prst="rect">
            <a:avLst/>
          </a:prstGeom>
          <a:noFill/>
          <a:ln w="9525">
            <a:noFill/>
            <a:miter lim="800000"/>
            <a:headEnd/>
            <a:tailEnd/>
          </a:ln>
        </p:spPr>
      </p:pic>
      <p:sp>
        <p:nvSpPr>
          <p:cNvPr id="58375" name="文本框 9"/>
          <p:cNvSpPr txBox="1">
            <a:spLocks noChangeArrowheads="1"/>
          </p:cNvSpPr>
          <p:nvPr/>
        </p:nvSpPr>
        <p:spPr bwMode="auto">
          <a:xfrm>
            <a:off x="8238067" y="5547785"/>
            <a:ext cx="2172069" cy="369332"/>
          </a:xfrm>
          <a:prstGeom prst="rect">
            <a:avLst/>
          </a:prstGeom>
          <a:noFill/>
          <a:ln w="9525">
            <a:noFill/>
            <a:miter lim="800000"/>
            <a:headEnd/>
            <a:tailEnd/>
          </a:ln>
        </p:spPr>
        <p:txBody>
          <a:bodyPr wrap="none">
            <a:spAutoFit/>
          </a:bodyPr>
          <a:lstStyle/>
          <a:p>
            <a:r>
              <a:rPr lang="en-US" altLang="zh-CN" dirty="0">
                <a:latin typeface="微软雅黑" pitchFamily="34" charset="-122"/>
                <a:ea typeface="微软雅黑" pitchFamily="34" charset="-122"/>
              </a:rPr>
              <a:t>1997</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Hinton</a:t>
            </a:r>
            <a:r>
              <a:rPr lang="zh-CN" altLang="en-US" dirty="0">
                <a:latin typeface="微软雅黑" pitchFamily="34" charset="-122"/>
                <a:ea typeface="微软雅黑" pitchFamily="34" charset="-122"/>
              </a:rPr>
              <a:t>再婚</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55588" y="255076"/>
            <a:ext cx="10972800" cy="528638"/>
          </a:xfrm>
        </p:spPr>
        <p:txBody>
          <a:bodyPr vert="horz" wrap="square" lIns="91440" tIns="45720" rIns="91440" bIns="45720" anchor="ctr"/>
          <a:lstStyle/>
          <a:p>
            <a:pPr algn="ctr" eaLnBrk="1" hangingPunct="1"/>
            <a:r>
              <a:rPr lang="zh-CN" altLang="en-US" sz="3200" b="0" dirty="0">
                <a:latin typeface="Times New Roman" panose="02020603050405020304" pitchFamily="18" charset="0"/>
                <a:ea typeface="黑体" panose="02010609060101010101" pitchFamily="2" charset="-122"/>
                <a:sym typeface="+mn-ea"/>
              </a:rPr>
              <a:t>5.2 循环神经网络前向计算</a:t>
            </a:r>
          </a:p>
        </p:txBody>
      </p:sp>
      <p:sp>
        <p:nvSpPr>
          <p:cNvPr id="11268" name="Rectangle 2"/>
          <p:cNvSpPr/>
          <p:nvPr/>
        </p:nvSpPr>
        <p:spPr>
          <a:xfrm>
            <a:off x="0" y="0"/>
            <a:ext cx="12192000" cy="0"/>
          </a:xfrm>
          <a:prstGeom prst="rect">
            <a:avLst/>
          </a:prstGeom>
          <a:noFill/>
          <a:ln w="9525">
            <a:noFill/>
          </a:ln>
        </p:spPr>
        <p:txBody>
          <a:bodyPr wrap="none" anchor="ctr">
            <a:spAutoFit/>
          </a:bodyPr>
          <a:lstStyle/>
          <a:p>
            <a:endParaRPr lang="zh-CN" altLang="en-US" dirty="0">
              <a:latin typeface="Arial" panose="020B0604020202020204" pitchFamily="34" charset="0"/>
              <a:ea typeface="黑体" panose="02010609060101010101" pitchFamily="2" charset="-122"/>
            </a:endParaRPr>
          </a:p>
        </p:txBody>
      </p:sp>
      <p:sp>
        <p:nvSpPr>
          <p:cNvPr id="73732" name="Rectangle 3"/>
          <p:cNvSpPr>
            <a:spLocks noGrp="1"/>
          </p:cNvSpPr>
          <p:nvPr>
            <p:ph idx="1"/>
          </p:nvPr>
        </p:nvSpPr>
        <p:spPr>
          <a:xfrm>
            <a:off x="255905" y="1005205"/>
            <a:ext cx="10972800" cy="1720850"/>
          </a:xfrm>
        </p:spPr>
        <p:txBody>
          <a:bodyPr vert="horz" wrap="square" lIns="91440" tIns="45720" rIns="91440" bIns="45720" anchor="t"/>
          <a:lstStyle/>
          <a:p>
            <a:pPr marL="0" indent="0" eaLnBrk="1" hangingPunct="1">
              <a:lnSpc>
                <a:spcPct val="140000"/>
              </a:lnSpc>
              <a:buSzPct val="60000"/>
              <a:buNone/>
            </a:pPr>
            <a:r>
              <a:rPr sz="2200" dirty="0"/>
              <a:t>递归神经网络的原始结构，可以简单的看成是“输入层=&gt;隐藏层=&gt;输出层”的三层结构，加入了一个闭环。</a:t>
            </a:r>
          </a:p>
          <a:p>
            <a:pPr marL="0" indent="0" eaLnBrk="1" hangingPunct="1">
              <a:lnSpc>
                <a:spcPct val="140000"/>
              </a:lnSpc>
              <a:buSzPct val="60000"/>
              <a:buNone/>
            </a:pPr>
            <a:r>
              <a:rPr sz="2200" dirty="0"/>
              <a:t>使用单层全连接神经网络作为循环体的循环神经网络结构图</a:t>
            </a:r>
          </a:p>
        </p:txBody>
      </p:sp>
      <p:pic>
        <p:nvPicPr>
          <p:cNvPr id="3" name="图片 2"/>
          <p:cNvPicPr>
            <a:picLocks noChangeAspect="1"/>
          </p:cNvPicPr>
          <p:nvPr/>
        </p:nvPicPr>
        <p:blipFill>
          <a:blip r:embed="rId2"/>
          <a:stretch>
            <a:fillRect/>
          </a:stretch>
        </p:blipFill>
        <p:spPr>
          <a:xfrm>
            <a:off x="1244600" y="2726055"/>
            <a:ext cx="8994775" cy="305244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custDataLst>
              <p:tags r:id="rId2"/>
            </p:custDataLst>
          </p:nvPr>
        </p:nvSpPr>
        <p:spPr>
          <a:xfrm>
            <a:off x="459105" y="461645"/>
            <a:ext cx="11292205" cy="5934075"/>
          </a:xfrm>
          <a:prstGeom prst="frame">
            <a:avLst>
              <a:gd name="adj1" fmla="val 1004"/>
            </a:avLst>
          </a:prstGeom>
          <a:solidFill>
            <a:srgbClr val="9BC4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2" name="任意多边形: 形状 20"/>
          <p:cNvSpPr>
            <a:spLocks noChangeAspect="1"/>
          </p:cNvSpPr>
          <p:nvPr>
            <p:custDataLst>
              <p:tags r:id="rId3"/>
            </p:custDataLst>
          </p:nvPr>
        </p:nvSpPr>
        <p:spPr>
          <a:xfrm rot="10800000" flipH="1" flipV="1">
            <a:off x="100012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rgbClr val="CDE2F8"/>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0" name="任意多边形: 形状 19"/>
          <p:cNvSpPr>
            <a:spLocks noChangeAspect="1"/>
          </p:cNvSpPr>
          <p:nvPr>
            <p:custDataLst>
              <p:tags r:id="rId4"/>
            </p:custDataLst>
          </p:nvPr>
        </p:nvSpPr>
        <p:spPr>
          <a:xfrm rot="10800000" flipH="1" flipV="1">
            <a:off x="81978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rgbClr val="1D6DC2"/>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5"/>
            </p:custDataLst>
          </p:nvPr>
        </p:nvSpPr>
        <p:spPr>
          <a:xfrm>
            <a:off x="1371611" y="2468874"/>
            <a:ext cx="3352825" cy="1920253"/>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3600" b="1" spc="300" dirty="0">
                <a:solidFill>
                  <a:schemeClr val="dk1">
                    <a:lumMod val="85000"/>
                    <a:lumOff val="15000"/>
                  </a:schemeClr>
                </a:solidFill>
                <a:latin typeface="微软雅黑" panose="020B0503020204020204" pitchFamily="34" charset="-122"/>
                <a:ea typeface="微软雅黑" panose="020B0503020204020204" pitchFamily="34" charset="-122"/>
                <a:sym typeface="+mn-ea"/>
              </a:rPr>
              <a:t>简单的循环神经网络前向传播</a:t>
            </a:r>
          </a:p>
        </p:txBody>
      </p:sp>
      <p:sp>
        <p:nvSpPr>
          <p:cNvPr id="11" name="Title 6"/>
          <p:cNvSpPr txBox="1"/>
          <p:nvPr>
            <p:custDataLst>
              <p:tags r:id="rId6"/>
            </p:custDataLst>
          </p:nvPr>
        </p:nvSpPr>
        <p:spPr>
          <a:xfrm>
            <a:off x="5334043" y="762120"/>
            <a:ext cx="6095836" cy="533376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import numpy as np</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X=[1,2]</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state=[0.0,0.0]</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 分开定义不同输入部分的权重以方便操作</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w_cell_state=np.asarray([[0.1,0.2],[0.3,0.4]])</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w_cell_input=np.asarray([0.5,0.6])</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b_cell=np.asarray([0.1,-0.1])</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 定义用于输出的全连接层参数</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w_output=np.asarray([[1.0],[2.0]])</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b_output=0.1</a:t>
            </a:r>
          </a:p>
        </p:txBody>
      </p:sp>
      <p:sp>
        <p:nvSpPr>
          <p:cNvPr id="3" name="Rectangle 2"/>
          <p:cNvSpPr/>
          <p:nvPr>
            <p:custDataLst>
              <p:tags r:id="rId7"/>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文框 4"/>
          <p:cNvSpPr/>
          <p:nvPr>
            <p:custDataLst>
              <p:tags r:id="rId2"/>
            </p:custDataLst>
          </p:nvPr>
        </p:nvSpPr>
        <p:spPr>
          <a:xfrm>
            <a:off x="459105" y="461645"/>
            <a:ext cx="11292205" cy="5934075"/>
          </a:xfrm>
          <a:prstGeom prst="frame">
            <a:avLst>
              <a:gd name="adj1" fmla="val 1004"/>
            </a:avLst>
          </a:prstGeom>
          <a:solidFill>
            <a:srgbClr val="9BC4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rgbClr val="FFFFFF"/>
              </a:solidFill>
              <a:latin typeface="微软雅黑" panose="020B0503020204020204" pitchFamily="34" charset="-122"/>
              <a:ea typeface="微软雅黑" panose="020B0503020204020204" pitchFamily="34" charset="-122"/>
            </a:endParaRPr>
          </a:p>
        </p:txBody>
      </p:sp>
      <p:sp>
        <p:nvSpPr>
          <p:cNvPr id="2" name="任意多边形: 形状 20"/>
          <p:cNvSpPr>
            <a:spLocks noChangeAspect="1"/>
          </p:cNvSpPr>
          <p:nvPr>
            <p:custDataLst>
              <p:tags r:id="rId3"/>
            </p:custDataLst>
          </p:nvPr>
        </p:nvSpPr>
        <p:spPr>
          <a:xfrm rot="10800000" flipH="1" flipV="1">
            <a:off x="100012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rgbClr val="CDE2F8"/>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0" name="任意多边形: 形状 19"/>
          <p:cNvSpPr>
            <a:spLocks noChangeAspect="1"/>
          </p:cNvSpPr>
          <p:nvPr>
            <p:custDataLst>
              <p:tags r:id="rId4"/>
            </p:custDataLst>
          </p:nvPr>
        </p:nvSpPr>
        <p:spPr>
          <a:xfrm rot="10800000" flipH="1" flipV="1">
            <a:off x="81978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rgbClr val="1D6DC2"/>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5"/>
            </p:custDataLst>
          </p:nvPr>
        </p:nvSpPr>
        <p:spPr>
          <a:xfrm>
            <a:off x="1371611" y="2468874"/>
            <a:ext cx="3352825" cy="1920253"/>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3600" b="1" spc="300" dirty="0">
                <a:solidFill>
                  <a:schemeClr val="dk1">
                    <a:lumMod val="85000"/>
                    <a:lumOff val="15000"/>
                  </a:schemeClr>
                </a:solidFill>
                <a:latin typeface="微软雅黑" panose="020B0503020204020204" pitchFamily="34" charset="-122"/>
                <a:ea typeface="微软雅黑" panose="020B0503020204020204" pitchFamily="34" charset="-122"/>
                <a:sym typeface="+mn-ea"/>
              </a:rPr>
              <a:t>简单的循环神经网络前向传播</a:t>
            </a:r>
          </a:p>
        </p:txBody>
      </p:sp>
      <p:sp>
        <p:nvSpPr>
          <p:cNvPr id="11" name="Title 6"/>
          <p:cNvSpPr txBox="1"/>
          <p:nvPr>
            <p:custDataLst>
              <p:tags r:id="rId6"/>
            </p:custDataLst>
          </p:nvPr>
        </p:nvSpPr>
        <p:spPr>
          <a:xfrm>
            <a:off x="5334043" y="762120"/>
            <a:ext cx="6095836" cy="5333760"/>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import numpy as np</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X=[1,2]</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state=[0.0,0.0]</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 分开定义不同输入部分的权重以方便操作</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w_cell_state=np.asarray([[0.1,0.2],[0.3,0.4]])</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w_cell_input=np.asarray([0.5,0.6])</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b_cell=np.asarray([0.1,-0.1])</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 定义用于输出的全连接层参数</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w_output=np.asarray([[1.0],[2.0]])</a:t>
            </a:r>
          </a:p>
          <a:p>
            <a:pPr marL="285750" lvl="0" indent="-285750" algn="l" fontAlgn="ctr">
              <a:lnSpc>
                <a:spcPct val="130000"/>
              </a:lnSpc>
              <a:spcBef>
                <a:spcPts val="1000"/>
              </a:spcBef>
              <a:spcAft>
                <a:spcPts val="0"/>
              </a:spcAft>
              <a:buSzPct val="100000"/>
              <a:buFont typeface="Wingdings" panose="05000000000000000000" charset="0"/>
              <a:buChar char="l"/>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b_output=0.1</a:t>
            </a:r>
          </a:p>
        </p:txBody>
      </p:sp>
      <p:sp>
        <p:nvSpPr>
          <p:cNvPr id="3" name="Rectangle 2"/>
          <p:cNvSpPr/>
          <p:nvPr>
            <p:custDataLst>
              <p:tags r:id="rId7"/>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55588" y="255076"/>
            <a:ext cx="10972800" cy="528638"/>
          </a:xfrm>
        </p:spPr>
        <p:txBody>
          <a:bodyPr vert="horz" wrap="square" lIns="91440" tIns="45720" rIns="91440" bIns="45720" anchor="ctr"/>
          <a:lstStyle/>
          <a:p>
            <a:pPr algn="ctr" eaLnBrk="1" hangingPunct="1"/>
            <a:r>
              <a:rPr lang="zh-CN" altLang="en-US" sz="3200" b="0" dirty="0">
                <a:latin typeface="Times New Roman" panose="02020603050405020304" pitchFamily="18" charset="0"/>
                <a:ea typeface="黑体" panose="02010609060101010101" pitchFamily="2" charset="-122"/>
                <a:sym typeface="+mn-ea"/>
              </a:rPr>
              <a:t>简单的循环神经网络前向传播（续）</a:t>
            </a:r>
          </a:p>
        </p:txBody>
      </p:sp>
      <p:sp>
        <p:nvSpPr>
          <p:cNvPr id="11268" name="Rectangle 2"/>
          <p:cNvSpPr/>
          <p:nvPr/>
        </p:nvSpPr>
        <p:spPr>
          <a:xfrm>
            <a:off x="0" y="0"/>
            <a:ext cx="12192000" cy="0"/>
          </a:xfrm>
          <a:prstGeom prst="rect">
            <a:avLst/>
          </a:prstGeom>
          <a:noFill/>
          <a:ln w="9525">
            <a:noFill/>
          </a:ln>
        </p:spPr>
        <p:txBody>
          <a:bodyPr wrap="none" anchor="ctr">
            <a:spAutoFit/>
          </a:bodyPr>
          <a:lstStyle/>
          <a:p>
            <a:endParaRPr lang="zh-CN" altLang="en-US" dirty="0">
              <a:latin typeface="Arial" panose="020B0604020202020204" pitchFamily="34" charset="0"/>
              <a:ea typeface="黑体" panose="02010609060101010101" pitchFamily="2" charset="-122"/>
            </a:endParaRPr>
          </a:p>
        </p:txBody>
      </p:sp>
      <p:sp>
        <p:nvSpPr>
          <p:cNvPr id="73732" name="Rectangle 3"/>
          <p:cNvSpPr>
            <a:spLocks noGrp="1"/>
          </p:cNvSpPr>
          <p:nvPr>
            <p:ph idx="1"/>
          </p:nvPr>
        </p:nvSpPr>
        <p:spPr>
          <a:xfrm>
            <a:off x="255905" y="1005205"/>
            <a:ext cx="10972800" cy="5341620"/>
          </a:xfrm>
        </p:spPr>
        <p:txBody>
          <a:bodyPr vert="horz" wrap="square" lIns="91440" tIns="45720" rIns="91440" bIns="45720" anchor="t"/>
          <a:lstStyle/>
          <a:p>
            <a:pPr marL="0" indent="0" eaLnBrk="1" hangingPunct="1">
              <a:lnSpc>
                <a:spcPct val="100000"/>
              </a:lnSpc>
              <a:buSzPct val="60000"/>
              <a:buNone/>
            </a:pPr>
            <a:r>
              <a:rPr sz="2200" dirty="0">
                <a:sym typeface="+mn-ea"/>
              </a:rPr>
              <a:t># 按照时间顺序执行循环神经网络的前向传播过程</a:t>
            </a:r>
            <a:endParaRPr sz="2200" dirty="0"/>
          </a:p>
          <a:p>
            <a:pPr marL="0" indent="0" eaLnBrk="1" hangingPunct="1">
              <a:lnSpc>
                <a:spcPct val="100000"/>
              </a:lnSpc>
              <a:buSzPct val="60000"/>
              <a:buNone/>
            </a:pPr>
            <a:r>
              <a:rPr sz="2200" dirty="0">
                <a:sym typeface="+mn-ea"/>
              </a:rPr>
              <a:t>for i in range(len(X)):</a:t>
            </a:r>
            <a:endParaRPr sz="2200" dirty="0"/>
          </a:p>
          <a:p>
            <a:pPr marL="0" indent="0" eaLnBrk="1" hangingPunct="1">
              <a:lnSpc>
                <a:spcPct val="100000"/>
              </a:lnSpc>
              <a:buSzPct val="60000"/>
              <a:buNone/>
            </a:pPr>
            <a:r>
              <a:rPr sz="2200" dirty="0">
                <a:sym typeface="+mn-ea"/>
              </a:rPr>
              <a:t>    # 计算循环体中的全连接层神经网络</a:t>
            </a:r>
            <a:endParaRPr sz="2200" dirty="0"/>
          </a:p>
          <a:p>
            <a:pPr marL="0" indent="0" eaLnBrk="1" hangingPunct="1">
              <a:lnSpc>
                <a:spcPct val="100000"/>
              </a:lnSpc>
              <a:buSzPct val="60000"/>
              <a:buNone/>
            </a:pPr>
            <a:r>
              <a:rPr sz="2200" dirty="0">
                <a:sym typeface="+mn-ea"/>
              </a:rPr>
              <a:t>    before_activation=np.dot(state,w_cell_state)+X[i]*w_cell_input+b_cell</a:t>
            </a:r>
            <a:endParaRPr sz="2200" dirty="0"/>
          </a:p>
          <a:p>
            <a:pPr marL="0" indent="0" eaLnBrk="1" hangingPunct="1">
              <a:lnSpc>
                <a:spcPct val="100000"/>
              </a:lnSpc>
              <a:buSzPct val="60000"/>
              <a:buNone/>
            </a:pPr>
            <a:r>
              <a:rPr sz="2200" dirty="0">
                <a:sym typeface="+mn-ea"/>
              </a:rPr>
              <a:t>    state=np.tanh(before_activation)</a:t>
            </a:r>
            <a:endParaRPr sz="2200" dirty="0"/>
          </a:p>
          <a:p>
            <a:pPr marL="0" indent="0" eaLnBrk="1" hangingPunct="1">
              <a:lnSpc>
                <a:spcPct val="100000"/>
              </a:lnSpc>
              <a:buSzPct val="60000"/>
              <a:buNone/>
            </a:pPr>
            <a:r>
              <a:rPr sz="2200" dirty="0">
                <a:sym typeface="+mn-ea"/>
              </a:rPr>
              <a:t>    # 根据当前时刻状态计算最终输出</a:t>
            </a:r>
            <a:endParaRPr sz="2200" dirty="0"/>
          </a:p>
          <a:p>
            <a:pPr marL="0" indent="0" eaLnBrk="1" hangingPunct="1">
              <a:lnSpc>
                <a:spcPct val="100000"/>
              </a:lnSpc>
              <a:buSzPct val="60000"/>
              <a:buNone/>
            </a:pPr>
            <a:r>
              <a:rPr sz="2200" dirty="0">
                <a:sym typeface="+mn-ea"/>
              </a:rPr>
              <a:t>    final_output=np.dot(state,w_output)+b_output</a:t>
            </a:r>
            <a:endParaRPr sz="2200" dirty="0"/>
          </a:p>
          <a:p>
            <a:pPr marL="0" indent="0" eaLnBrk="1" hangingPunct="1">
              <a:lnSpc>
                <a:spcPct val="100000"/>
              </a:lnSpc>
              <a:buSzPct val="60000"/>
              <a:buNone/>
            </a:pPr>
            <a:r>
              <a:rPr sz="2200" dirty="0">
                <a:sym typeface="+mn-ea"/>
              </a:rPr>
              <a:t>    # 输出每个时刻的信息</a:t>
            </a:r>
            <a:endParaRPr sz="2200" dirty="0"/>
          </a:p>
          <a:p>
            <a:pPr marL="0" indent="0" eaLnBrk="1" hangingPunct="1">
              <a:lnSpc>
                <a:spcPct val="100000"/>
              </a:lnSpc>
              <a:buSzPct val="60000"/>
              <a:buNone/>
            </a:pPr>
            <a:r>
              <a:rPr sz="2200" dirty="0">
                <a:sym typeface="+mn-ea"/>
              </a:rPr>
              <a:t>    print("before activation:%f" % before_activation)</a:t>
            </a:r>
            <a:endParaRPr sz="2200" dirty="0"/>
          </a:p>
          <a:p>
            <a:pPr marL="0" indent="0" eaLnBrk="1" hangingPunct="1">
              <a:lnSpc>
                <a:spcPct val="100000"/>
              </a:lnSpc>
              <a:buSzPct val="60000"/>
              <a:buNone/>
            </a:pPr>
            <a:r>
              <a:rPr sz="2200" dirty="0">
                <a:sym typeface="+mn-ea"/>
              </a:rPr>
              <a:t>    print("state:%f" % state)</a:t>
            </a:r>
            <a:endParaRPr sz="2200" dirty="0"/>
          </a:p>
          <a:p>
            <a:pPr marL="0" indent="0" eaLnBrk="1" hangingPunct="1">
              <a:lnSpc>
                <a:spcPct val="100000"/>
              </a:lnSpc>
              <a:buSzPct val="60000"/>
              <a:buNone/>
            </a:pPr>
            <a:r>
              <a:rPr sz="2200" dirty="0">
                <a:sym typeface="+mn-ea"/>
              </a:rPr>
              <a:t>print("output:%f" % final_output)</a:t>
            </a:r>
            <a:endParaRPr sz="22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0" y="5080000"/>
            <a:ext cx="12192000" cy="177800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rgbClr val="FFFFFF"/>
              </a:solidFill>
              <a:latin typeface="微软雅黑" panose="020B0503020204020204" pitchFamily="34" charset="-122"/>
              <a:ea typeface="微软雅黑" panose="020B0503020204020204" pitchFamily="34" charset="-122"/>
              <a:sym typeface="+mn-ea"/>
            </a:endParaRPr>
          </a:p>
        </p:txBody>
      </p:sp>
      <p:sp>
        <p:nvSpPr>
          <p:cNvPr id="3" name="矩形 5"/>
          <p:cNvSpPr/>
          <p:nvPr>
            <p:custDataLst>
              <p:tags r:id="rId3"/>
            </p:custDataLst>
          </p:nvPr>
        </p:nvSpPr>
        <p:spPr>
          <a:xfrm>
            <a:off x="-635" y="5073650"/>
            <a:ext cx="12192000" cy="1784350"/>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7" name="矩形 6"/>
          <p:cNvSpPr/>
          <p:nvPr>
            <p:custDataLst>
              <p:tags r:id="rId4"/>
            </p:custDataLst>
          </p:nvPr>
        </p:nvSpPr>
        <p:spPr>
          <a:xfrm>
            <a:off x="1676413" y="2438420"/>
            <a:ext cx="8839271" cy="3581429"/>
          </a:xfrm>
          <a:prstGeom prst="rect">
            <a:avLst/>
          </a:prstGeom>
          <a:solidFill>
            <a:srgbClr val="FFFFFF"/>
          </a:solidFill>
          <a:ln>
            <a:noFill/>
          </a:ln>
          <a:effectLst>
            <a:outerShdw blurRad="2540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8" name="矩形 7"/>
          <p:cNvSpPr/>
          <p:nvPr>
            <p:custDataLst>
              <p:tags r:id="rId5"/>
            </p:custDataLst>
          </p:nvPr>
        </p:nvSpPr>
        <p:spPr>
          <a:xfrm>
            <a:off x="5333994" y="1988185"/>
            <a:ext cx="1524012" cy="25400"/>
          </a:xfrm>
          <a:prstGeom prst="rect">
            <a:avLst/>
          </a:prstGeom>
          <a:solidFill>
            <a:srgbClr val="266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6"/>
            </p:custDataLst>
          </p:nvPr>
        </p:nvSpPr>
        <p:spPr>
          <a:xfrm>
            <a:off x="1676368" y="985147"/>
            <a:ext cx="8839264" cy="691260"/>
          </a:xfrm>
          <a:prstGeom prst="rect">
            <a:avLst/>
          </a:prstGeom>
          <a:noFill/>
        </p:spPr>
        <p:txBody>
          <a:bodyPr wrap="square" lIns="63500" tIns="25400" rIns="63500" bIns="25400" rtlCol="0" anchor="ctr">
            <a:noAutofit/>
          </a:bodyPr>
          <a:lstStyle/>
          <a:p>
            <a:pPr marL="0" indent="0" algn="ctr">
              <a:lnSpc>
                <a:spcPct val="100000"/>
              </a:lnSpc>
              <a:spcBef>
                <a:spcPts val="0"/>
              </a:spcBef>
              <a:spcAft>
                <a:spcPts val="0"/>
              </a:spcAft>
              <a:buSzPct val="100000"/>
              <a:buNone/>
            </a:pPr>
            <a:r>
              <a:rPr lang="zh-CN" altLang="en-US" sz="4000" b="1" spc="300" dirty="0">
                <a:solidFill>
                  <a:schemeClr val="dk1">
                    <a:lumMod val="85000"/>
                    <a:lumOff val="15000"/>
                  </a:schemeClr>
                </a:solidFill>
                <a:latin typeface="微软雅黑" panose="020B0503020204020204" pitchFamily="34" charset="-122"/>
                <a:ea typeface="微软雅黑" panose="020B0503020204020204" pitchFamily="34" charset="-122"/>
                <a:sym typeface="+mn-ea"/>
              </a:rPr>
              <a:t>注意事项</a:t>
            </a:r>
          </a:p>
        </p:txBody>
      </p:sp>
      <p:sp>
        <p:nvSpPr>
          <p:cNvPr id="11" name="Title 6"/>
          <p:cNvSpPr txBox="1"/>
          <p:nvPr>
            <p:custDataLst>
              <p:tags r:id="rId7"/>
            </p:custDataLst>
          </p:nvPr>
        </p:nvSpPr>
        <p:spPr>
          <a:xfrm>
            <a:off x="2438286" y="3002312"/>
            <a:ext cx="7315428" cy="237744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30000"/>
              </a:lnSpc>
              <a:spcBef>
                <a:spcPts val="0"/>
              </a:spcBef>
              <a:spcAft>
                <a:spcPts val="800"/>
              </a:spcAft>
              <a:buSzPct val="100000"/>
              <a:buNone/>
            </a:pPr>
            <a:r>
              <a:rPr sz="20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理论上循环神经网络可以支持任意长度的序列，然而在实际训练过程中，如果序列过长，一方面会导致训练时出现梯度消失和梯度爆炸的问题；另一方面，展开后的循环神经网络会占用过过大的内存，所以实际中会规定一个最大长度，当序列长度超过规定长度后会对序列进行截断。</a:t>
            </a:r>
          </a:p>
        </p:txBody>
      </p:sp>
      <p:sp>
        <p:nvSpPr>
          <p:cNvPr id="2" name="Rectangle 2"/>
          <p:cNvSpPr/>
          <p:nvPr>
            <p:custDataLst>
              <p:tags r:id="rId8"/>
            </p:custDataLst>
          </p:nvPr>
        </p:nvSpPr>
        <p:spPr>
          <a:xfrm>
            <a:off x="0" y="0"/>
            <a:ext cx="12192000" cy="7074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55588" y="255076"/>
            <a:ext cx="10972800" cy="528638"/>
          </a:xfrm>
        </p:spPr>
        <p:txBody>
          <a:bodyPr vert="horz" wrap="square" lIns="91440" tIns="45720" rIns="91440" bIns="45720" anchor="ctr"/>
          <a:lstStyle/>
          <a:p>
            <a:pPr algn="ctr" eaLnBrk="1" hangingPunct="1"/>
            <a:r>
              <a:rPr lang="zh-CN" altLang="en-US" sz="3200" b="0" dirty="0">
                <a:latin typeface="Times New Roman" panose="02020603050405020304" pitchFamily="18" charset="0"/>
                <a:ea typeface="黑体" panose="02010609060101010101" pitchFamily="2" charset="-122"/>
                <a:sym typeface="+mn-ea"/>
              </a:rPr>
              <a:t>递归神经网络</a:t>
            </a:r>
          </a:p>
        </p:txBody>
      </p:sp>
      <p:sp>
        <p:nvSpPr>
          <p:cNvPr id="11268" name="Rectangle 2"/>
          <p:cNvSpPr/>
          <p:nvPr/>
        </p:nvSpPr>
        <p:spPr>
          <a:xfrm>
            <a:off x="0" y="0"/>
            <a:ext cx="12192000" cy="0"/>
          </a:xfrm>
          <a:prstGeom prst="rect">
            <a:avLst/>
          </a:prstGeom>
          <a:noFill/>
          <a:ln w="9525">
            <a:noFill/>
          </a:ln>
        </p:spPr>
        <p:txBody>
          <a:bodyPr wrap="none" anchor="ctr">
            <a:spAutoFit/>
          </a:bodyPr>
          <a:lstStyle/>
          <a:p>
            <a:endParaRPr lang="zh-CN" altLang="en-US" dirty="0">
              <a:latin typeface="Arial" panose="020B0604020202020204" pitchFamily="34" charset="0"/>
              <a:ea typeface="黑体" panose="02010609060101010101" pitchFamily="2" charset="-122"/>
            </a:endParaRPr>
          </a:p>
        </p:txBody>
      </p:sp>
      <p:sp>
        <p:nvSpPr>
          <p:cNvPr id="73732" name="Rectangle 3"/>
          <p:cNvSpPr>
            <a:spLocks noGrp="1"/>
          </p:cNvSpPr>
          <p:nvPr>
            <p:ph idx="1"/>
          </p:nvPr>
        </p:nvSpPr>
        <p:spPr>
          <a:xfrm>
            <a:off x="255905" y="1005205"/>
            <a:ext cx="10972800" cy="5341620"/>
          </a:xfrm>
        </p:spPr>
        <p:txBody>
          <a:bodyPr vert="horz" wrap="square" lIns="91440" tIns="45720" rIns="91440" bIns="45720" anchor="t"/>
          <a:lstStyle/>
          <a:p>
            <a:pPr marL="0" indent="0" eaLnBrk="1" hangingPunct="1">
              <a:lnSpc>
                <a:spcPct val="140000"/>
              </a:lnSpc>
              <a:buSzPct val="60000"/>
              <a:buNone/>
            </a:pPr>
            <a:r>
              <a:rPr sz="2200" dirty="0"/>
              <a:t>递归神经网络（Recursive Neural Network），递归神经网络的缩写和循环神经网络一样，也是RNN</a:t>
            </a:r>
          </a:p>
          <a:p>
            <a:pPr marL="0" indent="0" eaLnBrk="1" hangingPunct="1">
              <a:lnSpc>
                <a:spcPct val="140000"/>
              </a:lnSpc>
              <a:buSzPct val="60000"/>
              <a:buNone/>
            </a:pPr>
            <a:r>
              <a:rPr sz="2200" dirty="0"/>
              <a:t>因为神经网络的输入层单元个数是固定的，因此必须用循环或者递归的方式来处理长度可变的输入。循环神经网络实现了前者，通过将长度不定的输入分割为等长度的小块，然后再依次输入到网络中，从而实现了神经网络对变长输入的处理。</a:t>
            </a:r>
          </a:p>
        </p:txBody>
      </p:sp>
      <p:graphicFrame>
        <p:nvGraphicFramePr>
          <p:cNvPr id="2" name="对象 -2147482581"/>
          <p:cNvGraphicFramePr>
            <a:graphicFrameLocks noChangeAspect="1"/>
          </p:cNvGraphicFramePr>
          <p:nvPr/>
        </p:nvGraphicFramePr>
        <p:xfrm>
          <a:off x="3667760" y="3766185"/>
          <a:ext cx="4456430" cy="2435225"/>
        </p:xfrm>
        <a:graphic>
          <a:graphicData uri="http://schemas.openxmlformats.org/presentationml/2006/ole">
            <mc:AlternateContent xmlns:mc="http://schemas.openxmlformats.org/markup-compatibility/2006">
              <mc:Choice xmlns:v="urn:schemas-microsoft-com:vml" Requires="v">
                <p:oleObj spid="_x0000_s46082" r:id="rId3" imgW="2603500" imgH="1422400" progId="Equation.DSMT4">
                  <p:embed/>
                </p:oleObj>
              </mc:Choice>
              <mc:Fallback>
                <p:oleObj r:id="rId3" imgW="2603500" imgH="1422400" progId="Equation.DSMT4">
                  <p:embed/>
                  <p:pic>
                    <p:nvPicPr>
                      <p:cNvPr id="2" name="对象 -2147482581"/>
                      <p:cNvPicPr/>
                      <p:nvPr/>
                    </p:nvPicPr>
                    <p:blipFill>
                      <a:blip r:embed="rId4"/>
                      <a:stretch>
                        <a:fillRect/>
                      </a:stretch>
                    </p:blipFill>
                    <p:spPr>
                      <a:xfrm>
                        <a:off x="3667760" y="3766185"/>
                        <a:ext cx="4456430" cy="2435225"/>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0536012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rotWithShape="1">
          <a:blip r:embed="rId6"/>
          <a:srcRect t="-775" r="447" b="-43"/>
          <a:stretch>
            <a:fillRect/>
          </a:stretch>
        </p:blipFill>
        <p:spPr>
          <a:xfrm>
            <a:off x="1746885" y="1165860"/>
            <a:ext cx="8104505" cy="2898775"/>
          </a:xfrm>
          <a:custGeom>
            <a:avLst/>
            <a:gdLst/>
            <a:ahLst/>
            <a:cxnLst>
              <a:cxn ang="3">
                <a:pos x="hc" y="t"/>
              </a:cxn>
              <a:cxn ang="cd2">
                <a:pos x="l" y="vc"/>
              </a:cxn>
              <a:cxn ang="cd4">
                <a:pos x="hc" y="b"/>
              </a:cxn>
              <a:cxn ang="0">
                <a:pos x="r" y="vc"/>
              </a:cxn>
            </a:cxnLst>
            <a:rect l="l" t="t" r="r" b="b"/>
            <a:pathLst>
              <a:path w="17280" h="5760">
                <a:moveTo>
                  <a:pt x="0" y="0"/>
                </a:moveTo>
                <a:lnTo>
                  <a:pt x="17280" y="0"/>
                </a:lnTo>
                <a:lnTo>
                  <a:pt x="17280" y="5760"/>
                </a:lnTo>
                <a:lnTo>
                  <a:pt x="0" y="5760"/>
                </a:lnTo>
                <a:lnTo>
                  <a:pt x="0" y="0"/>
                </a:lnTo>
                <a:close/>
              </a:path>
            </a:pathLst>
          </a:custGeom>
        </p:spPr>
      </p:pic>
      <p:sp>
        <p:nvSpPr>
          <p:cNvPr id="11" name="Title 6"/>
          <p:cNvSpPr txBox="1"/>
          <p:nvPr>
            <p:custDataLst>
              <p:tags r:id="rId3"/>
            </p:custDataLst>
          </p:nvPr>
        </p:nvSpPr>
        <p:spPr>
          <a:xfrm>
            <a:off x="610235" y="4882001"/>
            <a:ext cx="10971530" cy="1361005"/>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有时候把句子看作是词的序列是不够的</a:t>
            </a:r>
          </a:p>
          <a:p>
            <a:pPr marL="0" lvl="0" indent="-285750" algn="l" fontAlgn="ctr">
              <a:lnSpc>
                <a:spcPct val="130000"/>
              </a:lnSpc>
              <a:spcBef>
                <a:spcPts val="1000"/>
              </a:spcBef>
              <a:spcAft>
                <a:spcPts val="0"/>
              </a:spcAft>
              <a:buSzPct val="100000"/>
              <a:buFont typeface="Wingdings" panose="05000000000000000000" charset="0"/>
              <a:buNone/>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该图显示了这句话的两个不同的语法解析树，可以看出来这句话有歧义，不同的语法解析树则对应了不同的意思。</a:t>
            </a:r>
          </a:p>
        </p:txBody>
      </p:sp>
      <p:sp>
        <p:nvSpPr>
          <p:cNvPr id="2" name="Rectangle 2"/>
          <p:cNvSpPr/>
          <p:nvPr>
            <p:custDataLst>
              <p:tags r:id="rId4"/>
            </p:custDataLst>
          </p:nvPr>
        </p:nvSpPr>
        <p:spPr>
          <a:xfrm>
            <a:off x="0" y="0"/>
            <a:ext cx="12192000" cy="27432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extLst>
      <p:ext uri="{BB962C8B-B14F-4D97-AF65-F5344CB8AC3E}">
        <p14:creationId xmlns:p14="http://schemas.microsoft.com/office/powerpoint/2010/main" val="255517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0880725" cy="92583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rgbClr val="FFFFFF"/>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3"/>
            </p:custDataLst>
          </p:nvPr>
        </p:nvSpPr>
        <p:spPr>
          <a:xfrm>
            <a:off x="457155" y="206936"/>
            <a:ext cx="11277689" cy="556894"/>
          </a:xfrm>
          <a:prstGeom prst="rect">
            <a:avLst/>
          </a:prstGeom>
          <a:noFill/>
        </p:spPr>
        <p:txBody>
          <a:bodyPr wrap="square" lIns="63500" tIns="25400" rIns="63500" bIns="25400" rtlCol="0" anchor="ctr">
            <a:noAutofit/>
          </a:bodyPr>
          <a:lstStyle/>
          <a:p>
            <a:pPr marL="0" indent="0" algn="l">
              <a:lnSpc>
                <a:spcPct val="100000"/>
              </a:lnSpc>
              <a:spcBef>
                <a:spcPts val="0"/>
              </a:spcBef>
              <a:spcAft>
                <a:spcPts val="0"/>
              </a:spcAft>
              <a:buSzPct val="100000"/>
              <a:buNone/>
            </a:pPr>
            <a:r>
              <a:rPr lang="zh-CN" altLang="en-US" sz="3200" b="1" spc="300" dirty="0">
                <a:solidFill>
                  <a:schemeClr val="accent1"/>
                </a:solidFill>
                <a:latin typeface="微软雅黑" panose="020B0503020204020204" pitchFamily="34" charset="-122"/>
                <a:ea typeface="微软雅黑" panose="020B0503020204020204" pitchFamily="34" charset="-122"/>
                <a:sym typeface="+mn-ea"/>
              </a:rPr>
              <a:t>递归神经网络的作用</a:t>
            </a:r>
          </a:p>
        </p:txBody>
      </p:sp>
      <p:pic>
        <p:nvPicPr>
          <p:cNvPr id="6" name="图片 5"/>
          <p:cNvPicPr preferRelativeResize="0">
            <a:picLocks noChangeAspect="1"/>
          </p:cNvPicPr>
          <p:nvPr>
            <p:custDataLst>
              <p:tags r:id="rId4"/>
            </p:custDataLst>
          </p:nvPr>
        </p:nvPicPr>
        <p:blipFill rotWithShape="1">
          <a:blip r:embed="rId8"/>
          <a:srcRect t="-29699" b="-29699"/>
          <a:stretch>
            <a:fillRect/>
          </a:stretch>
        </p:blipFill>
        <p:spPr>
          <a:xfrm>
            <a:off x="609558" y="1535310"/>
            <a:ext cx="5181638" cy="4713199"/>
          </a:xfrm>
          <a:custGeom>
            <a:avLst/>
            <a:gdLst/>
            <a:ahLst/>
            <a:cxnLst>
              <a:cxn ang="3">
                <a:pos x="hc" y="t"/>
              </a:cxn>
              <a:cxn ang="cd2">
                <a:pos x="l" y="vc"/>
              </a:cxn>
              <a:cxn ang="cd4">
                <a:pos x="hc" y="b"/>
              </a:cxn>
              <a:cxn ang="0">
                <a:pos x="r" y="vc"/>
              </a:cxn>
            </a:cxnLst>
            <a:rect l="l" t="t" r="r" b="b"/>
            <a:pathLst>
              <a:path w="8160" h="4560">
                <a:moveTo>
                  <a:pt x="0" y="0"/>
                </a:moveTo>
                <a:lnTo>
                  <a:pt x="8160" y="0"/>
                </a:lnTo>
                <a:lnTo>
                  <a:pt x="8160" y="4560"/>
                </a:lnTo>
                <a:lnTo>
                  <a:pt x="0" y="4560"/>
                </a:lnTo>
                <a:lnTo>
                  <a:pt x="0" y="0"/>
                </a:lnTo>
                <a:close/>
              </a:path>
            </a:pathLst>
          </a:custGeom>
          <a:blipFill rotWithShape="1">
            <a:blip r:embed="rId9"/>
            <a:stretch>
              <a:fillRect/>
            </a:stretch>
          </a:blipFill>
        </p:spPr>
      </p:pic>
      <p:sp>
        <p:nvSpPr>
          <p:cNvPr id="11" name="Title 6"/>
          <p:cNvSpPr txBox="1"/>
          <p:nvPr>
            <p:custDataLst>
              <p:tags r:id="rId5"/>
            </p:custDataLst>
          </p:nvPr>
        </p:nvSpPr>
        <p:spPr>
          <a:xfrm>
            <a:off x="6400804" y="1535310"/>
            <a:ext cx="5181638" cy="4713199"/>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sz="20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为了能够让模型区分出两个不同的意思，我们的模型必须能够按照树结构去处理信息，而不是序列，这就是递归神经网络的作用。</a:t>
            </a:r>
          </a:p>
          <a:p>
            <a:pPr marL="0" lvl="0" indent="-285750" algn="l" fontAlgn="ctr">
              <a:lnSpc>
                <a:spcPct val="130000"/>
              </a:lnSpc>
              <a:spcBef>
                <a:spcPts val="1000"/>
              </a:spcBef>
              <a:spcAft>
                <a:spcPts val="0"/>
              </a:spcAft>
              <a:buSzPct val="100000"/>
              <a:buFont typeface="Wingdings" panose="05000000000000000000" charset="0"/>
              <a:buNone/>
            </a:pPr>
            <a:r>
              <a:rPr sz="20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这个语义向量空间满足某类性质，比如语义相似的向量距离更近。也就是说，如果两句话（尽管内容不同）它的意思是相似的，那么把它们分别编码后的两个向量的距离也相近；反之，如果两句话的意思截然不同，那么编码后向量的距离则很远。</a:t>
            </a:r>
          </a:p>
        </p:txBody>
      </p:sp>
      <p:sp>
        <p:nvSpPr>
          <p:cNvPr id="2" name="Rectangle 2"/>
          <p:cNvSpPr/>
          <p:nvPr>
            <p:custDataLst>
              <p:tags r:id="rId6"/>
            </p:custDataLst>
          </p:nvPr>
        </p:nvSpPr>
        <p:spPr>
          <a:xfrm>
            <a:off x="0" y="0"/>
            <a:ext cx="12192000" cy="54535"/>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extLst>
      <p:ext uri="{BB962C8B-B14F-4D97-AF65-F5344CB8AC3E}">
        <p14:creationId xmlns:p14="http://schemas.microsoft.com/office/powerpoint/2010/main" val="4771584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rot="5400000" flipH="1">
            <a:off x="9427845" y="-16510"/>
            <a:ext cx="2747645" cy="2781300"/>
          </a:xfrm>
          <a:prstGeom prst="line">
            <a:avLst/>
          </a:prstGeom>
          <a:ln w="9525" cmpd="sng">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直角三角形 5"/>
          <p:cNvSpPr/>
          <p:nvPr>
            <p:custDataLst>
              <p:tags r:id="rId3"/>
            </p:custDataLst>
          </p:nvPr>
        </p:nvSpPr>
        <p:spPr>
          <a:xfrm flipH="1" flipV="1">
            <a:off x="9757410" y="635"/>
            <a:ext cx="2434590" cy="2416810"/>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9" name="直角三角形 8"/>
          <p:cNvSpPr/>
          <p:nvPr>
            <p:custDataLst>
              <p:tags r:id="rId4"/>
            </p:custDataLst>
          </p:nvPr>
        </p:nvSpPr>
        <p:spPr>
          <a:xfrm>
            <a:off x="0" y="5401945"/>
            <a:ext cx="1459865" cy="1456055"/>
          </a:xfrm>
          <a:prstGeom prst="rtTriangle">
            <a:avLst/>
          </a:prstGeom>
          <a:solidFill>
            <a:schemeClr val="l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5"/>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Object 901"/>
          <p:cNvSpPr txBox="1"/>
          <p:nvPr>
            <p:custDataLst>
              <p:tags r:id="rId6"/>
            </p:custDataLst>
          </p:nvPr>
        </p:nvSpPr>
        <p:spPr>
          <a:xfrm>
            <a:off x="729932" y="137160"/>
            <a:ext cx="10972876" cy="528319"/>
          </a:xfrm>
          <a:prstGeom prst="rect">
            <a:avLst/>
          </a:prstGeom>
        </p:spPr>
        <p:txBody>
          <a:bodyPr vert="horz" lIns="63500" tIns="25400" rIns="63500" bIns="25400" rtlCol="0" anchor="b" anchorCtr="0">
            <a:normAutofit fontScale="82500" lnSpcReduction="20000"/>
          </a:bodyPr>
          <a:lstStyle/>
          <a:p>
            <a:pPr marL="0" indent="0" algn="ctr" fontAlgn="auto">
              <a:lnSpc>
                <a:spcPct val="100000"/>
              </a:lnSpc>
              <a:spcBef>
                <a:spcPts val="0"/>
              </a:spcBef>
              <a:spcAft>
                <a:spcPts val="0"/>
              </a:spcAft>
              <a:buSzPct val="100000"/>
              <a:buNone/>
            </a:pPr>
            <a:r>
              <a:rPr lang="zh-CN" altLang="en-US" sz="4300" b="1" i="0" spc="320" dirty="0">
                <a:solidFill>
                  <a:schemeClr val="dk1">
                    <a:lumMod val="85000"/>
                    <a:lumOff val="15000"/>
                  </a:schemeClr>
                </a:solidFill>
                <a:latin typeface="微软雅黑" panose="020B0503020204020204" pitchFamily="34" charset="-122"/>
                <a:ea typeface="微软雅黑" panose="020B0503020204020204" pitchFamily="34" charset="-122"/>
                <a:sym typeface="+mn-ea"/>
              </a:rPr>
              <a:t>利用递归神经网络做情感分析</a:t>
            </a:r>
          </a:p>
        </p:txBody>
      </p:sp>
      <p:sp>
        <p:nvSpPr>
          <p:cNvPr id="3" name="Object 902"/>
          <p:cNvSpPr txBox="1"/>
          <p:nvPr>
            <p:custDataLst>
              <p:tags r:id="rId7"/>
            </p:custDataLst>
          </p:nvPr>
        </p:nvSpPr>
        <p:spPr>
          <a:xfrm>
            <a:off x="609562" y="1437377"/>
            <a:ext cx="10972876" cy="352424"/>
          </a:xfrm>
          <a:prstGeom prst="rect">
            <a:avLst/>
          </a:prstGeom>
        </p:spPr>
        <p:txBody>
          <a:bodyPr vert="horz" lIns="63500" tIns="25400" rIns="63500" bIns="25400" rtlCol="0" anchor="t" anchorCtr="0">
            <a:normAutofit fontScale="92500" lnSpcReduction="20000"/>
          </a:bodyPr>
          <a:lstStyle/>
          <a:p>
            <a:pPr marL="0" indent="0" algn="ctr" fontAlgn="auto">
              <a:lnSpc>
                <a:spcPct val="100000"/>
              </a:lnSpc>
              <a:spcBef>
                <a:spcPts val="0"/>
              </a:spcBef>
              <a:spcAft>
                <a:spcPts val="0"/>
              </a:spcAft>
              <a:buSzPct val="100000"/>
              <a:buNone/>
            </a:pPr>
            <a:r>
              <a:rPr sz="2400" spc="80" dirty="0">
                <a:solidFill>
                  <a:schemeClr val="lt1">
                    <a:lumMod val="50000"/>
                  </a:schemeClr>
                </a:solidFill>
                <a:latin typeface="微软雅黑" panose="020B0503020204020204" pitchFamily="34" charset="-122"/>
                <a:ea typeface="微软雅黑" panose="020B0503020204020204" pitchFamily="34" charset="-122"/>
              </a:rPr>
              <a:t>递归神经网络在做情感分析时，可以比较好的处理否定句，这是胜过其他一些模型的</a:t>
            </a:r>
          </a:p>
        </p:txBody>
      </p:sp>
      <p:pic>
        <p:nvPicPr>
          <p:cNvPr id="7" name="图片 6"/>
          <p:cNvPicPr>
            <a:picLocks noChangeAspect="1"/>
          </p:cNvPicPr>
          <p:nvPr>
            <p:custDataLst>
              <p:tags r:id="rId8"/>
            </p:custDataLst>
          </p:nvPr>
        </p:nvPicPr>
        <p:blipFill rotWithShape="1">
          <a:blip r:embed="rId11"/>
          <a:srcRect l="6577" r="6577"/>
          <a:stretch>
            <a:fillRect/>
          </a:stretch>
        </p:blipFill>
        <p:spPr>
          <a:xfrm>
            <a:off x="3200400" y="2016251"/>
            <a:ext cx="5791200" cy="3937865"/>
          </a:xfrm>
          <a:custGeom>
            <a:avLst/>
            <a:gdLst/>
            <a:ahLst/>
            <a:cxnLst>
              <a:cxn ang="3">
                <a:pos x="hc" y="t"/>
              </a:cxn>
              <a:cxn ang="cd2">
                <a:pos x="l" y="vc"/>
              </a:cxn>
              <a:cxn ang="cd4">
                <a:pos x="hc" y="b"/>
              </a:cxn>
              <a:cxn ang="0">
                <a:pos x="r" y="vc"/>
              </a:cxn>
            </a:cxnLst>
            <a:rect l="l" t="t" r="r" b="b"/>
            <a:pathLst>
              <a:path w="9120" h="5765">
                <a:moveTo>
                  <a:pt x="0" y="0"/>
                </a:moveTo>
                <a:lnTo>
                  <a:pt x="9120" y="0"/>
                </a:lnTo>
                <a:lnTo>
                  <a:pt x="9120" y="5765"/>
                </a:lnTo>
                <a:lnTo>
                  <a:pt x="0" y="5765"/>
                </a:lnTo>
                <a:lnTo>
                  <a:pt x="0" y="0"/>
                </a:lnTo>
                <a:close/>
              </a:path>
            </a:pathLst>
          </a:custGeom>
        </p:spPr>
      </p:pic>
      <p:sp>
        <p:nvSpPr>
          <p:cNvPr id="2" name="Rectangle 2"/>
          <p:cNvSpPr/>
          <p:nvPr>
            <p:custDataLst>
              <p:tags r:id="rId9"/>
            </p:custDataLst>
          </p:nvPr>
        </p:nvSpPr>
        <p:spPr>
          <a:xfrm>
            <a:off x="0" y="0"/>
            <a:ext cx="12192000" cy="27432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extLst>
      <p:ext uri="{BB962C8B-B14F-4D97-AF65-F5344CB8AC3E}">
        <p14:creationId xmlns:p14="http://schemas.microsoft.com/office/powerpoint/2010/main" val="36819856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userDrawn="1">
            <p:custDataLst>
              <p:tags r:id="rId3"/>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chemeClr val="lt1"/>
              </a:solidFill>
              <a:latin typeface="微软雅黑" panose="020B0503020204020204" pitchFamily="34" charset="-122"/>
              <a:ea typeface="微软雅黑" panose="020B0503020204020204" pitchFamily="34" charset="-122"/>
              <a:sym typeface="+mn-ea"/>
            </a:endParaRPr>
          </a:p>
        </p:txBody>
      </p:sp>
      <p:sp>
        <p:nvSpPr>
          <p:cNvPr id="3" name="矩形 12"/>
          <p:cNvSpPr/>
          <p:nvPr>
            <p:custDataLst>
              <p:tags r:id="rId4"/>
            </p:custDataLst>
          </p:nvPr>
        </p:nvSpPr>
        <p:spPr>
          <a:xfrm>
            <a:off x="609605" y="2133616"/>
            <a:ext cx="3657629" cy="3657629"/>
          </a:xfrm>
          <a:prstGeom prst="rect">
            <a:avLst/>
          </a:prstGeom>
          <a:solidFill>
            <a:srgbClr val="000000">
              <a:alpha val="0"/>
            </a:srgbClr>
          </a:solidFill>
          <a:ln w="4445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457155" y="202940"/>
            <a:ext cx="11277689" cy="55906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3200" b="1" spc="160" dirty="0">
                <a:solidFill>
                  <a:schemeClr val="lt1"/>
                </a:solidFill>
                <a:latin typeface="微软雅黑" panose="020B0503020204020204" pitchFamily="34" charset="-122"/>
                <a:ea typeface="微软雅黑" panose="020B0503020204020204" pitchFamily="34" charset="-122"/>
                <a:sym typeface="+mn-ea"/>
              </a:rPr>
              <a:t>递归神经网络的前向计算</a:t>
            </a:r>
          </a:p>
        </p:txBody>
      </p:sp>
      <p:pic>
        <p:nvPicPr>
          <p:cNvPr id="9" name="图片 8"/>
          <p:cNvPicPr preferRelativeResize="0">
            <a:picLocks noChangeAspect="1"/>
          </p:cNvPicPr>
          <p:nvPr>
            <p:custDataLst>
              <p:tags r:id="rId6"/>
            </p:custDataLst>
          </p:nvPr>
        </p:nvPicPr>
        <p:blipFill rotWithShape="1">
          <a:blip r:embed="rId10"/>
          <a:srcRect t="-25893" b="-25893"/>
          <a:stretch>
            <a:fillRect/>
          </a:stretch>
        </p:blipFill>
        <p:spPr>
          <a:xfrm>
            <a:off x="850859" y="2433340"/>
            <a:ext cx="3307728" cy="2940204"/>
          </a:xfrm>
          <a:custGeom>
            <a:avLst/>
            <a:gdLst/>
            <a:ahLst/>
            <a:cxnLst>
              <a:cxn ang="3">
                <a:pos x="hc" y="t"/>
              </a:cxn>
              <a:cxn ang="cd2">
                <a:pos x="l" y="vc"/>
              </a:cxn>
              <a:cxn ang="cd4">
                <a:pos x="hc" y="b"/>
              </a:cxn>
              <a:cxn ang="0">
                <a:pos x="r" y="vc"/>
              </a:cxn>
            </a:cxnLst>
            <a:rect l="l" t="t" r="r" b="b"/>
            <a:pathLst>
              <a:path w="4320" h="3840">
                <a:moveTo>
                  <a:pt x="0" y="0"/>
                </a:moveTo>
                <a:lnTo>
                  <a:pt x="4320" y="0"/>
                </a:lnTo>
                <a:lnTo>
                  <a:pt x="4320" y="3840"/>
                </a:lnTo>
                <a:lnTo>
                  <a:pt x="0" y="3840"/>
                </a:lnTo>
                <a:lnTo>
                  <a:pt x="0" y="0"/>
                </a:lnTo>
                <a:close/>
              </a:path>
            </a:pathLst>
          </a:custGeom>
          <a:blipFill rotWithShape="1">
            <a:blip r:embed="rId11"/>
            <a:stretch>
              <a:fillRect/>
            </a:stretch>
          </a:blipFill>
        </p:spPr>
      </p:pic>
      <p:sp>
        <p:nvSpPr>
          <p:cNvPr id="10" name="Title 6"/>
          <p:cNvSpPr txBox="1"/>
          <p:nvPr>
            <p:custDataLst>
              <p:tags r:id="rId7"/>
            </p:custDataLst>
          </p:nvPr>
        </p:nvSpPr>
        <p:spPr>
          <a:xfrm>
            <a:off x="4724400" y="2133600"/>
            <a:ext cx="6858000" cy="292608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sz="24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全连接神经网络</a:t>
            </a:r>
          </a:p>
          <a:p>
            <a:pPr marL="0" lvl="0" indent="-285750" algn="l" fontAlgn="ctr">
              <a:lnSpc>
                <a:spcPct val="130000"/>
              </a:lnSpc>
              <a:spcBef>
                <a:spcPts val="1000"/>
              </a:spcBef>
              <a:spcAft>
                <a:spcPts val="0"/>
              </a:spcAft>
              <a:buSzPct val="100000"/>
              <a:buFont typeface="Wingdings" panose="05000000000000000000" charset="0"/>
              <a:buNone/>
            </a:pPr>
            <a:endParaRPr sz="24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285750" algn="l" fontAlgn="ctr">
              <a:lnSpc>
                <a:spcPct val="130000"/>
              </a:lnSpc>
              <a:spcBef>
                <a:spcPts val="1000"/>
              </a:spcBef>
              <a:spcAft>
                <a:spcPts val="0"/>
              </a:spcAft>
              <a:buSzPct val="100000"/>
              <a:buFont typeface="Wingdings" panose="05000000000000000000" charset="0"/>
              <a:buNone/>
            </a:pPr>
            <a:r>
              <a:rPr sz="24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tanh是激活函数（当然也可以用其它的激活函数），是偏置项，它也是一个维度为d的向量。如果读过前面的章节，相信大家已经非常熟悉这些计算了，在此不做过多的解释了。</a:t>
            </a:r>
          </a:p>
        </p:txBody>
      </p:sp>
      <p:sp>
        <p:nvSpPr>
          <p:cNvPr id="4" name="Rectangle 2"/>
          <p:cNvSpPr/>
          <p:nvPr>
            <p:custDataLst>
              <p:tags r:id="rId8"/>
            </p:custDataLst>
          </p:nvPr>
        </p:nvSpPr>
        <p:spPr>
          <a:xfrm>
            <a:off x="0" y="0"/>
            <a:ext cx="12192000" cy="5054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graphicFrame>
        <p:nvGraphicFramePr>
          <p:cNvPr id="5" name="对象 -2147482577"/>
          <p:cNvGraphicFramePr>
            <a:graphicFrameLocks noChangeAspect="1"/>
          </p:cNvGraphicFramePr>
          <p:nvPr/>
        </p:nvGraphicFramePr>
        <p:xfrm>
          <a:off x="7682230" y="1851660"/>
          <a:ext cx="2629535" cy="986155"/>
        </p:xfrm>
        <a:graphic>
          <a:graphicData uri="http://schemas.openxmlformats.org/presentationml/2006/ole">
            <mc:AlternateContent xmlns:mc="http://schemas.openxmlformats.org/markup-compatibility/2006">
              <mc:Choice xmlns:v="urn:schemas-microsoft-com:vml" Requires="v">
                <p:oleObj spid="_x0000_s47106" r:id="rId12" imgW="1346200" imgH="508000" progId="Equation.DSMT4">
                  <p:embed/>
                </p:oleObj>
              </mc:Choice>
              <mc:Fallback>
                <p:oleObj r:id="rId12" imgW="1346200" imgH="508000" progId="Equation.DSMT4">
                  <p:embed/>
                  <p:pic>
                    <p:nvPicPr>
                      <p:cNvPr id="5" name="对象 -2147482577"/>
                      <p:cNvPicPr/>
                      <p:nvPr/>
                    </p:nvPicPr>
                    <p:blipFill>
                      <a:blip r:embed="rId13"/>
                      <a:stretch>
                        <a:fillRect/>
                      </a:stretch>
                    </p:blipFill>
                    <p:spPr>
                      <a:xfrm>
                        <a:off x="7682230" y="1851660"/>
                        <a:ext cx="2629535" cy="986155"/>
                      </a:xfrm>
                      <a:prstGeom prst="rect">
                        <a:avLst/>
                      </a:prstGeom>
                      <a:noFill/>
                      <a:ln w="38100">
                        <a:noFill/>
                        <a:miter/>
                      </a:ln>
                    </p:spPr>
                  </p:pic>
                </p:oleObj>
              </mc:Fallback>
            </mc:AlternateContent>
          </a:graphicData>
        </a:graphic>
      </p:graphicFrame>
    </p:spTree>
    <p:custDataLst>
      <p:tags r:id="rId2"/>
    </p:custDataLst>
    <p:extLst>
      <p:ext uri="{BB962C8B-B14F-4D97-AF65-F5344CB8AC3E}">
        <p14:creationId xmlns:p14="http://schemas.microsoft.com/office/powerpoint/2010/main" val="21042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899584" y="374651"/>
            <a:ext cx="3308349"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0419" name="文本框 3"/>
          <p:cNvSpPr txBox="1">
            <a:spLocks noChangeArrowheads="1"/>
          </p:cNvSpPr>
          <p:nvPr/>
        </p:nvSpPr>
        <p:spPr bwMode="auto">
          <a:xfrm>
            <a:off x="725184" y="1470731"/>
            <a:ext cx="677108" cy="1733808"/>
          </a:xfrm>
          <a:prstGeom prst="rect">
            <a:avLst/>
          </a:prstGeom>
          <a:noFill/>
          <a:ln w="9525">
            <a:noFill/>
            <a:miter lim="800000"/>
            <a:headEnd/>
            <a:tailEnd/>
          </a:ln>
        </p:spPr>
        <p:txBody>
          <a:bodyPr vert="eaVert" wrap="none">
            <a:spAutoFit/>
          </a:bodyPr>
          <a:lstStyle/>
          <a:p>
            <a:r>
              <a:rPr lang="zh-CN" altLang="en-US" sz="3200" dirty="0">
                <a:latin typeface="微软雅黑" pitchFamily="34" charset="-122"/>
                <a:ea typeface="微软雅黑" pitchFamily="34" charset="-122"/>
              </a:rPr>
              <a:t>视觉生理</a:t>
            </a:r>
          </a:p>
        </p:txBody>
      </p:sp>
      <p:sp>
        <p:nvSpPr>
          <p:cNvPr id="60420" name="矩形 1"/>
          <p:cNvSpPr>
            <a:spLocks noChangeArrowheads="1"/>
          </p:cNvSpPr>
          <p:nvPr/>
        </p:nvSpPr>
        <p:spPr bwMode="auto">
          <a:xfrm>
            <a:off x="2002974" y="1097491"/>
            <a:ext cx="10025741" cy="2062103"/>
          </a:xfrm>
          <a:prstGeom prst="rect">
            <a:avLst/>
          </a:prstGeom>
          <a:noFill/>
          <a:ln w="9525">
            <a:noFill/>
            <a:miter lim="800000"/>
            <a:headEnd/>
            <a:tailEnd/>
          </a:ln>
        </p:spPr>
        <p:txBody>
          <a:bodyPr wrap="square">
            <a:spAutoFit/>
          </a:bodyPr>
          <a:lstStyle/>
          <a:p>
            <a:r>
              <a:rPr lang="en-US" altLang="zh-CN" sz="3200" b="1" dirty="0">
                <a:solidFill>
                  <a:srgbClr val="404040"/>
                </a:solidFill>
                <a:latin typeface="Calibri-Bold"/>
                <a:ea typeface="微软雅黑" pitchFamily="34" charset="-122"/>
              </a:rPr>
              <a:t>1981 </a:t>
            </a:r>
            <a:r>
              <a:rPr lang="zh-CN" altLang="en-US" sz="3200" dirty="0">
                <a:solidFill>
                  <a:srgbClr val="404040"/>
                </a:solidFill>
                <a:latin typeface="宋体" charset="-122"/>
              </a:rPr>
              <a:t>年的诺贝尔医学奖颁发给了神经生物学家</a:t>
            </a:r>
            <a:r>
              <a:rPr lang="en-US" altLang="zh-CN" sz="3200" b="1" dirty="0">
                <a:solidFill>
                  <a:srgbClr val="404040"/>
                </a:solidFill>
                <a:latin typeface="Calibri-Bold"/>
              </a:rPr>
              <a:t>David Hubel</a:t>
            </a:r>
            <a:r>
              <a:rPr lang="zh-CN" altLang="en-US" sz="3200" dirty="0">
                <a:solidFill>
                  <a:srgbClr val="404040"/>
                </a:solidFill>
                <a:latin typeface="宋体" charset="-122"/>
              </a:rPr>
              <a:t>和</a:t>
            </a:r>
            <a:r>
              <a:rPr lang="en-US" altLang="zh-CN" sz="3200" b="1" dirty="0" err="1">
                <a:solidFill>
                  <a:srgbClr val="404040"/>
                </a:solidFill>
                <a:latin typeface="Calibri-Bold"/>
                <a:ea typeface="微软雅黑" pitchFamily="34" charset="-122"/>
              </a:rPr>
              <a:t>Torsten</a:t>
            </a:r>
            <a:r>
              <a:rPr lang="en-US" altLang="zh-CN" sz="3200" b="1" dirty="0">
                <a:solidFill>
                  <a:srgbClr val="404040"/>
                </a:solidFill>
                <a:latin typeface="Calibri-Bold"/>
                <a:ea typeface="微软雅黑" pitchFamily="34" charset="-122"/>
              </a:rPr>
              <a:t> Wiesel</a:t>
            </a:r>
            <a:r>
              <a:rPr lang="zh-CN" altLang="en-US" sz="3200" dirty="0">
                <a:solidFill>
                  <a:srgbClr val="404040"/>
                </a:solidFill>
                <a:latin typeface="宋体" charset="-122"/>
              </a:rPr>
              <a:t>。</a:t>
            </a:r>
          </a:p>
          <a:p>
            <a:r>
              <a:rPr lang="zh-CN" altLang="en-US" sz="3200" dirty="0">
                <a:solidFill>
                  <a:srgbClr val="404040"/>
                </a:solidFill>
                <a:latin typeface="宋体" charset="-122"/>
              </a:rPr>
              <a:t>其主要贡献是发现了视觉系统的信息处理：</a:t>
            </a:r>
            <a:r>
              <a:rPr lang="zh-CN" altLang="en-US" sz="3200" dirty="0">
                <a:solidFill>
                  <a:srgbClr val="C00000"/>
                </a:solidFill>
                <a:latin typeface="宋体" charset="-122"/>
              </a:rPr>
              <a:t>可视皮层是分级的。</a:t>
            </a:r>
            <a:endParaRPr lang="zh-CN" altLang="en-US" sz="3200" dirty="0">
              <a:solidFill>
                <a:srgbClr val="C00000"/>
              </a:solidFill>
              <a:latin typeface="微软雅黑" pitchFamily="34" charset="-122"/>
              <a:ea typeface="微软雅黑" pitchFamily="34" charset="-122"/>
            </a:endParaRPr>
          </a:p>
        </p:txBody>
      </p:sp>
      <p:pic>
        <p:nvPicPr>
          <p:cNvPr id="60421" name="图片 2"/>
          <p:cNvPicPr>
            <a:picLocks noChangeAspect="1"/>
          </p:cNvPicPr>
          <p:nvPr/>
        </p:nvPicPr>
        <p:blipFill>
          <a:blip r:embed="rId3" cstate="print"/>
          <a:srcRect/>
          <a:stretch>
            <a:fillRect/>
          </a:stretch>
        </p:blipFill>
        <p:spPr bwMode="auto">
          <a:xfrm>
            <a:off x="4207934" y="3380317"/>
            <a:ext cx="5945716" cy="3103033"/>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chemeClr val="lt1"/>
              </a:solidFill>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3"/>
            </p:custDataLst>
          </p:nvPr>
        </p:nvSpPr>
        <p:spPr>
          <a:xfrm>
            <a:off x="5955030" y="2250446"/>
            <a:ext cx="1066800" cy="3048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8" name="矩形 17"/>
          <p:cNvSpPr/>
          <p:nvPr>
            <p:custDataLst>
              <p:tags r:id="rId4"/>
            </p:custDataLst>
          </p:nvPr>
        </p:nvSpPr>
        <p:spPr>
          <a:xfrm>
            <a:off x="10375900" y="5064754"/>
            <a:ext cx="1066800" cy="3048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9" name="矩形 10"/>
          <p:cNvSpPr/>
          <p:nvPr>
            <p:custDataLst>
              <p:tags r:id="rId5"/>
            </p:custDataLst>
          </p:nvPr>
        </p:nvSpPr>
        <p:spPr>
          <a:xfrm>
            <a:off x="6238875" y="2407926"/>
            <a:ext cx="4876800" cy="2804147"/>
          </a:xfrm>
          <a:prstGeom prst="rect">
            <a:avLst/>
          </a:prstGeom>
          <a:noFill/>
          <a:ln w="25400">
            <a:solidFill>
              <a:schemeClr val="accent1">
                <a:alpha val="63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6"/>
            </p:custDataLst>
          </p:nvPr>
        </p:nvSpPr>
        <p:spPr>
          <a:xfrm>
            <a:off x="457155" y="202940"/>
            <a:ext cx="11277689" cy="55906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3200" b="1" spc="160" dirty="0">
                <a:solidFill>
                  <a:schemeClr val="lt1"/>
                </a:solidFill>
                <a:latin typeface="微软雅黑" panose="020B0503020204020204" pitchFamily="34" charset="-122"/>
                <a:ea typeface="微软雅黑" panose="020B0503020204020204" pitchFamily="34" charset="-122"/>
                <a:sym typeface="+mn-ea"/>
              </a:rPr>
              <a:t>递归神经网络表示为树形结构</a:t>
            </a:r>
          </a:p>
        </p:txBody>
      </p:sp>
      <p:pic>
        <p:nvPicPr>
          <p:cNvPr id="4" name="图片 3"/>
          <p:cNvPicPr>
            <a:picLocks noChangeAspect="1"/>
          </p:cNvPicPr>
          <p:nvPr>
            <p:custDataLst>
              <p:tags r:id="rId7"/>
            </p:custDataLst>
          </p:nvPr>
        </p:nvPicPr>
        <p:blipFill rotWithShape="1">
          <a:blip r:embed="rId11"/>
          <a:srcRect t="745" b="1106"/>
          <a:stretch>
            <a:fillRect/>
          </a:stretch>
        </p:blipFill>
        <p:spPr>
          <a:xfrm>
            <a:off x="673100" y="1738630"/>
            <a:ext cx="4638675" cy="4143375"/>
          </a:xfrm>
          <a:custGeom>
            <a:avLst/>
            <a:gdLst/>
            <a:ahLst/>
            <a:cxnLst>
              <a:cxn ang="3">
                <a:pos x="hc" y="t"/>
              </a:cxn>
              <a:cxn ang="cd2">
                <a:pos x="l" y="vc"/>
              </a:cxn>
              <a:cxn ang="cd4">
                <a:pos x="hc" y="b"/>
              </a:cxn>
              <a:cxn ang="0">
                <a:pos x="r" y="vc"/>
              </a:cxn>
            </a:cxnLst>
            <a:rect l="l" t="t" r="r" b="b"/>
            <a:pathLst>
              <a:path w="7920" h="6000">
                <a:moveTo>
                  <a:pt x="0" y="0"/>
                </a:moveTo>
                <a:lnTo>
                  <a:pt x="7920" y="0"/>
                </a:lnTo>
                <a:lnTo>
                  <a:pt x="7920" y="6000"/>
                </a:lnTo>
                <a:lnTo>
                  <a:pt x="0" y="6000"/>
                </a:lnTo>
                <a:lnTo>
                  <a:pt x="0" y="0"/>
                </a:lnTo>
                <a:close/>
              </a:path>
            </a:pathLst>
          </a:custGeom>
        </p:spPr>
      </p:pic>
      <p:sp>
        <p:nvSpPr>
          <p:cNvPr id="5" name="Title 6"/>
          <p:cNvSpPr txBox="1"/>
          <p:nvPr>
            <p:custDataLst>
              <p:tags r:id="rId8"/>
            </p:custDataLst>
          </p:nvPr>
        </p:nvSpPr>
        <p:spPr>
          <a:xfrm>
            <a:off x="6553200" y="2865126"/>
            <a:ext cx="4267200" cy="1889747"/>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然后，我们把产生的父节点的向量和其他子节点的向量再次作为网络的输入，再次产生它们的父节点。如此递归下去，直至整棵树处理完毕。</a:t>
            </a:r>
          </a:p>
        </p:txBody>
      </p:sp>
      <p:sp>
        <p:nvSpPr>
          <p:cNvPr id="2" name="Rectangle 2"/>
          <p:cNvSpPr/>
          <p:nvPr>
            <p:custDataLst>
              <p:tags r:id="rId9"/>
            </p:custDataLst>
          </p:nvPr>
        </p:nvSpPr>
        <p:spPr>
          <a:xfrm>
            <a:off x="0" y="0"/>
            <a:ext cx="12192000" cy="5054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extLst>
      <p:ext uri="{BB962C8B-B14F-4D97-AF65-F5344CB8AC3E}">
        <p14:creationId xmlns:p14="http://schemas.microsoft.com/office/powerpoint/2010/main" val="2804805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rot="5400000" flipH="1">
            <a:off x="9427845" y="-16510"/>
            <a:ext cx="2747645" cy="2781300"/>
          </a:xfrm>
          <a:prstGeom prst="line">
            <a:avLst/>
          </a:prstGeom>
          <a:ln w="9525" cmpd="sng">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直角三角形 5"/>
          <p:cNvSpPr/>
          <p:nvPr>
            <p:custDataLst>
              <p:tags r:id="rId3"/>
            </p:custDataLst>
          </p:nvPr>
        </p:nvSpPr>
        <p:spPr>
          <a:xfrm flipH="1" flipV="1">
            <a:off x="9723755" y="635"/>
            <a:ext cx="2468245" cy="2484120"/>
          </a:xfrm>
          <a:prstGeom prst="rtTriangle">
            <a:avLst/>
          </a:pr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9" name="直角三角形 8"/>
          <p:cNvSpPr/>
          <p:nvPr>
            <p:custDataLst>
              <p:tags r:id="rId4"/>
            </p:custDataLst>
          </p:nvPr>
        </p:nvSpPr>
        <p:spPr>
          <a:xfrm>
            <a:off x="0" y="5401945"/>
            <a:ext cx="1459865" cy="1456055"/>
          </a:xfrm>
          <a:prstGeom prst="rtTriangle">
            <a:avLst/>
          </a:prstGeom>
          <a:solidFill>
            <a:schemeClr val="l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5"/>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6"/>
            </p:custDataLst>
          </p:nvPr>
        </p:nvSpPr>
        <p:spPr>
          <a:xfrm>
            <a:off x="609562" y="134630"/>
            <a:ext cx="10972876" cy="599439"/>
          </a:xfrm>
          <a:prstGeom prst="rect">
            <a:avLst/>
          </a:prstGeom>
          <a:noFill/>
        </p:spPr>
        <p:txBody>
          <a:bodyPr wrap="square" lIns="63500" tIns="25400" rIns="63500" bIns="25400" rtlCol="0" anchor="t" anchorCtr="0">
            <a:normAutofit fontScale="97500"/>
          </a:bodyPr>
          <a:lstStyle/>
          <a:p>
            <a:pPr marL="0" indent="0" algn="ctr">
              <a:lnSpc>
                <a:spcPct val="100000"/>
              </a:lnSpc>
              <a:spcBef>
                <a:spcPts val="0"/>
              </a:spcBef>
              <a:spcAft>
                <a:spcPts val="0"/>
              </a:spcAft>
              <a:buSzPct val="100000"/>
              <a:buNone/>
            </a:pPr>
            <a:r>
              <a:rPr lang="zh-CN" altLang="en-US" sz="36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递归神经网络表示的不同含义句子的树形结构</a:t>
            </a:r>
          </a:p>
        </p:txBody>
      </p:sp>
      <p:pic>
        <p:nvPicPr>
          <p:cNvPr id="4" name="图片 3"/>
          <p:cNvPicPr>
            <a:picLocks noChangeAspect="1"/>
          </p:cNvPicPr>
          <p:nvPr>
            <p:custDataLst>
              <p:tags r:id="rId7"/>
            </p:custDataLst>
          </p:nvPr>
        </p:nvPicPr>
        <p:blipFill rotWithShape="1">
          <a:blip r:embed="rId10"/>
          <a:srcRect l="168" r="168"/>
          <a:stretch>
            <a:fillRect/>
          </a:stretch>
        </p:blipFill>
        <p:spPr>
          <a:xfrm>
            <a:off x="895350" y="1981216"/>
            <a:ext cx="10401300" cy="4267301"/>
          </a:xfrm>
          <a:custGeom>
            <a:avLst/>
            <a:gdLst/>
            <a:ahLst/>
            <a:cxnLst>
              <a:cxn ang="3">
                <a:pos x="hc" y="t"/>
              </a:cxn>
              <a:cxn ang="cd2">
                <a:pos x="l" y="vc"/>
              </a:cxn>
              <a:cxn ang="cd4">
                <a:pos x="hc" y="b"/>
              </a:cxn>
              <a:cxn ang="0">
                <a:pos x="r" y="vc"/>
              </a:cxn>
            </a:cxnLst>
            <a:rect l="l" t="t" r="r" b="b"/>
            <a:pathLst>
              <a:path w="9120" h="6240">
                <a:moveTo>
                  <a:pt x="0" y="0"/>
                </a:moveTo>
                <a:lnTo>
                  <a:pt x="9120" y="0"/>
                </a:lnTo>
                <a:lnTo>
                  <a:pt x="9120" y="6240"/>
                </a:lnTo>
                <a:lnTo>
                  <a:pt x="0" y="6240"/>
                </a:lnTo>
                <a:lnTo>
                  <a:pt x="0" y="0"/>
                </a:lnTo>
                <a:close/>
              </a:path>
            </a:pathLst>
          </a:custGeom>
        </p:spPr>
      </p:pic>
      <p:sp>
        <p:nvSpPr>
          <p:cNvPr id="2" name="Rectangle 2"/>
          <p:cNvSpPr/>
          <p:nvPr>
            <p:custDataLst>
              <p:tags r:id="rId8"/>
            </p:custDataLst>
          </p:nvPr>
        </p:nvSpPr>
        <p:spPr>
          <a:xfrm>
            <a:off x="0" y="0"/>
            <a:ext cx="12192000" cy="86361"/>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extLst>
      <p:ext uri="{BB962C8B-B14F-4D97-AF65-F5344CB8AC3E}">
        <p14:creationId xmlns:p14="http://schemas.microsoft.com/office/powerpoint/2010/main" val="16420590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55588" y="237931"/>
            <a:ext cx="10972800" cy="528638"/>
          </a:xfrm>
        </p:spPr>
        <p:txBody>
          <a:bodyPr vert="horz" wrap="square" lIns="91440" tIns="45720" rIns="91440" bIns="45720" anchor="ctr"/>
          <a:lstStyle/>
          <a:p>
            <a:pPr algn="ctr" eaLnBrk="1" hangingPunct="1"/>
            <a:r>
              <a:rPr lang="zh-CN" altLang="en-US" sz="3200" b="0" dirty="0">
                <a:latin typeface="Times New Roman" panose="02020603050405020304" pitchFamily="18" charset="0"/>
                <a:ea typeface="黑体" panose="02010609060101010101" pitchFamily="2" charset="-122"/>
                <a:sym typeface="+mn-ea"/>
              </a:rPr>
              <a:t>递归神经网络的训练</a:t>
            </a:r>
          </a:p>
        </p:txBody>
      </p:sp>
      <p:sp>
        <p:nvSpPr>
          <p:cNvPr id="11268" name="Rectangle 2"/>
          <p:cNvSpPr/>
          <p:nvPr/>
        </p:nvSpPr>
        <p:spPr>
          <a:xfrm>
            <a:off x="0" y="0"/>
            <a:ext cx="12192000" cy="0"/>
          </a:xfrm>
          <a:prstGeom prst="rect">
            <a:avLst/>
          </a:prstGeom>
          <a:noFill/>
          <a:ln w="9525">
            <a:noFill/>
          </a:ln>
        </p:spPr>
        <p:txBody>
          <a:bodyPr wrap="none" anchor="ctr">
            <a:spAutoFit/>
          </a:bodyPr>
          <a:lstStyle/>
          <a:p>
            <a:endParaRPr lang="zh-CN" altLang="en-US" dirty="0">
              <a:latin typeface="Arial" panose="020B0604020202020204" pitchFamily="34" charset="0"/>
              <a:ea typeface="黑体" panose="02010609060101010101" pitchFamily="2" charset="-122"/>
            </a:endParaRPr>
          </a:p>
        </p:txBody>
      </p:sp>
      <p:sp>
        <p:nvSpPr>
          <p:cNvPr id="73732" name="Rectangle 3"/>
          <p:cNvSpPr>
            <a:spLocks noGrp="1"/>
          </p:cNvSpPr>
          <p:nvPr>
            <p:ph idx="1"/>
          </p:nvPr>
        </p:nvSpPr>
        <p:spPr>
          <a:xfrm>
            <a:off x="255905" y="1005205"/>
            <a:ext cx="10972800" cy="5341620"/>
          </a:xfrm>
        </p:spPr>
        <p:txBody>
          <a:bodyPr vert="horz" wrap="square" lIns="91440" tIns="45720" rIns="91440" bIns="45720" anchor="t"/>
          <a:lstStyle/>
          <a:p>
            <a:pPr marL="0" indent="0" eaLnBrk="1" hangingPunct="1">
              <a:lnSpc>
                <a:spcPct val="140000"/>
              </a:lnSpc>
              <a:buSzPct val="60000"/>
              <a:buNone/>
            </a:pPr>
            <a:r>
              <a:rPr sz="2200" dirty="0"/>
              <a:t>先推导将误差从父节点传递到子节点的公式</a:t>
            </a:r>
          </a:p>
          <a:p>
            <a:pPr marL="0" indent="0" eaLnBrk="1" hangingPunct="1">
              <a:lnSpc>
                <a:spcPct val="140000"/>
              </a:lnSpc>
              <a:buSzPct val="60000"/>
              <a:buNone/>
            </a:pPr>
            <a:endParaRPr sz="2200" dirty="0"/>
          </a:p>
          <a:p>
            <a:pPr marL="0" indent="0" eaLnBrk="1" hangingPunct="1">
              <a:lnSpc>
                <a:spcPct val="140000"/>
              </a:lnSpc>
              <a:buSzPct val="60000"/>
              <a:buNone/>
            </a:pPr>
            <a:r>
              <a:rPr lang="en-US" sz="2200" dirty="0"/>
              <a:t>net</a:t>
            </a:r>
            <a:r>
              <a:rPr lang="en-US" sz="2200" baseline="-25000" dirty="0"/>
              <a:t>p</a:t>
            </a:r>
            <a:r>
              <a:rPr sz="2200" dirty="0"/>
              <a:t>是父节点的加权输入</a:t>
            </a:r>
            <a:r>
              <a:rPr lang="en-US" sz="2200" dirty="0"/>
              <a:t>,</a:t>
            </a:r>
            <a:r>
              <a:rPr lang="zh-CN" altLang="en-US" sz="2200" dirty="0"/>
              <a:t>则：</a:t>
            </a:r>
          </a:p>
          <a:p>
            <a:pPr marL="0" indent="0" eaLnBrk="1" hangingPunct="1">
              <a:lnSpc>
                <a:spcPct val="140000"/>
              </a:lnSpc>
              <a:buSzPct val="60000"/>
              <a:buNone/>
            </a:pPr>
            <a:endParaRPr lang="zh-CN" altLang="en-US" sz="2200" dirty="0"/>
          </a:p>
          <a:p>
            <a:pPr marL="0" indent="0" eaLnBrk="1" hangingPunct="1">
              <a:lnSpc>
                <a:spcPct val="140000"/>
              </a:lnSpc>
              <a:buSzPct val="60000"/>
              <a:buNone/>
            </a:pPr>
            <a:r>
              <a:rPr lang="zh-CN" altLang="en-US" sz="2200" dirty="0"/>
              <a:t>展开式：</a:t>
            </a:r>
          </a:p>
        </p:txBody>
      </p:sp>
      <p:graphicFrame>
        <p:nvGraphicFramePr>
          <p:cNvPr id="2" name="对象 -2147482490"/>
          <p:cNvGraphicFramePr>
            <a:graphicFrameLocks noChangeAspect="1"/>
          </p:cNvGraphicFramePr>
          <p:nvPr/>
        </p:nvGraphicFramePr>
        <p:xfrm>
          <a:off x="6030595" y="1005205"/>
          <a:ext cx="1499870" cy="944245"/>
        </p:xfrm>
        <a:graphic>
          <a:graphicData uri="http://schemas.openxmlformats.org/presentationml/2006/ole">
            <mc:AlternateContent xmlns:mc="http://schemas.openxmlformats.org/markup-compatibility/2006">
              <mc:Choice xmlns:v="urn:schemas-microsoft-com:vml" Requires="v">
                <p:oleObj spid="_x0000_s48130" r:id="rId3" imgW="711200" imgH="444500" progId="Equation.DSMT4">
                  <p:embed/>
                </p:oleObj>
              </mc:Choice>
              <mc:Fallback>
                <p:oleObj r:id="rId3" imgW="711200" imgH="444500" progId="Equation.DSMT4">
                  <p:embed/>
                  <p:pic>
                    <p:nvPicPr>
                      <p:cNvPr id="2" name="对象 -2147482490"/>
                      <p:cNvPicPr/>
                      <p:nvPr/>
                    </p:nvPicPr>
                    <p:blipFill>
                      <a:blip r:embed="rId4"/>
                      <a:stretch>
                        <a:fillRect/>
                      </a:stretch>
                    </p:blipFill>
                    <p:spPr>
                      <a:xfrm>
                        <a:off x="6030595" y="1005205"/>
                        <a:ext cx="1499870" cy="944245"/>
                      </a:xfrm>
                      <a:prstGeom prst="rect">
                        <a:avLst/>
                      </a:prstGeom>
                      <a:noFill/>
                      <a:ln w="38100">
                        <a:noFill/>
                        <a:miter/>
                      </a:ln>
                    </p:spPr>
                  </p:pic>
                </p:oleObj>
              </mc:Fallback>
            </mc:AlternateContent>
          </a:graphicData>
        </a:graphic>
      </p:graphicFrame>
      <p:graphicFrame>
        <p:nvGraphicFramePr>
          <p:cNvPr id="3" name="对象 -2147482572"/>
          <p:cNvGraphicFramePr>
            <a:graphicFrameLocks noChangeAspect="1"/>
          </p:cNvGraphicFramePr>
          <p:nvPr/>
        </p:nvGraphicFramePr>
        <p:xfrm>
          <a:off x="4197350" y="2058670"/>
          <a:ext cx="2174875" cy="913765"/>
        </p:xfrm>
        <a:graphic>
          <a:graphicData uri="http://schemas.openxmlformats.org/presentationml/2006/ole">
            <mc:AlternateContent xmlns:mc="http://schemas.openxmlformats.org/markup-compatibility/2006">
              <mc:Choice xmlns:v="urn:schemas-microsoft-com:vml" Requires="v">
                <p:oleObj spid="_x0000_s48131" r:id="rId5" imgW="1143000" imgH="482600" progId="Equation.DSMT4">
                  <p:embed/>
                </p:oleObj>
              </mc:Choice>
              <mc:Fallback>
                <p:oleObj r:id="rId5" imgW="1143000" imgH="482600" progId="Equation.DSMT4">
                  <p:embed/>
                  <p:pic>
                    <p:nvPicPr>
                      <p:cNvPr id="3" name="对象 -2147482572"/>
                      <p:cNvPicPr/>
                      <p:nvPr/>
                    </p:nvPicPr>
                    <p:blipFill>
                      <a:blip r:embed="rId6"/>
                      <a:stretch>
                        <a:fillRect/>
                      </a:stretch>
                    </p:blipFill>
                    <p:spPr>
                      <a:xfrm>
                        <a:off x="4197350" y="2058670"/>
                        <a:ext cx="2174875" cy="913765"/>
                      </a:xfrm>
                      <a:prstGeom prst="rect">
                        <a:avLst/>
                      </a:prstGeom>
                      <a:noFill/>
                      <a:ln w="38100">
                        <a:noFill/>
                        <a:miter/>
                      </a:ln>
                    </p:spPr>
                  </p:pic>
                </p:oleObj>
              </mc:Fallback>
            </mc:AlternateContent>
          </a:graphicData>
        </a:graphic>
      </p:graphicFrame>
      <p:graphicFrame>
        <p:nvGraphicFramePr>
          <p:cNvPr id="4" name="对象 -2147482568"/>
          <p:cNvGraphicFramePr>
            <a:graphicFrameLocks noChangeAspect="1"/>
          </p:cNvGraphicFramePr>
          <p:nvPr/>
        </p:nvGraphicFramePr>
        <p:xfrm>
          <a:off x="2024380" y="3168015"/>
          <a:ext cx="8088630" cy="3178810"/>
        </p:xfrm>
        <a:graphic>
          <a:graphicData uri="http://schemas.openxmlformats.org/presentationml/2006/ole">
            <mc:AlternateContent xmlns:mc="http://schemas.openxmlformats.org/markup-compatibility/2006">
              <mc:Choice xmlns:v="urn:schemas-microsoft-com:vml" Requires="v">
                <p:oleObj spid="_x0000_s48132" r:id="rId7" imgW="4711700" imgH="1854200" progId="Equation.DSMT4">
                  <p:embed/>
                </p:oleObj>
              </mc:Choice>
              <mc:Fallback>
                <p:oleObj r:id="rId7" imgW="4711700" imgH="1854200" progId="Equation.DSMT4">
                  <p:embed/>
                  <p:pic>
                    <p:nvPicPr>
                      <p:cNvPr id="4" name="对象 -2147482568"/>
                      <p:cNvPicPr/>
                      <p:nvPr/>
                    </p:nvPicPr>
                    <p:blipFill>
                      <a:blip r:embed="rId8"/>
                      <a:stretch>
                        <a:fillRect/>
                      </a:stretch>
                    </p:blipFill>
                    <p:spPr>
                      <a:xfrm>
                        <a:off x="2024380" y="3168015"/>
                        <a:ext cx="8088630" cy="317881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42577862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55588" y="255076"/>
            <a:ext cx="10972800" cy="528638"/>
          </a:xfrm>
        </p:spPr>
        <p:txBody>
          <a:bodyPr vert="horz" wrap="square" lIns="91440" tIns="45720" rIns="91440" bIns="45720" anchor="ctr"/>
          <a:lstStyle/>
          <a:p>
            <a:pPr algn="ctr" eaLnBrk="1" hangingPunct="1"/>
            <a:r>
              <a:rPr lang="zh-CN" altLang="en-US" sz="3200" b="0" dirty="0">
                <a:latin typeface="Times New Roman" panose="02020603050405020304" pitchFamily="18" charset="0"/>
                <a:ea typeface="黑体" panose="02010609060101010101" pitchFamily="2" charset="-122"/>
                <a:sym typeface="+mn-ea"/>
              </a:rPr>
              <a:t>反向误差传递</a:t>
            </a:r>
          </a:p>
        </p:txBody>
      </p:sp>
      <p:sp>
        <p:nvSpPr>
          <p:cNvPr id="11268" name="Rectangle 2"/>
          <p:cNvSpPr/>
          <p:nvPr/>
        </p:nvSpPr>
        <p:spPr>
          <a:xfrm>
            <a:off x="0" y="0"/>
            <a:ext cx="12192000" cy="0"/>
          </a:xfrm>
          <a:prstGeom prst="rect">
            <a:avLst/>
          </a:prstGeom>
          <a:noFill/>
          <a:ln w="9525">
            <a:noFill/>
          </a:ln>
        </p:spPr>
        <p:txBody>
          <a:bodyPr wrap="none" anchor="ctr">
            <a:spAutoFit/>
          </a:bodyPr>
          <a:lstStyle/>
          <a:p>
            <a:endParaRPr lang="zh-CN" altLang="en-US" dirty="0">
              <a:latin typeface="Arial" panose="020B0604020202020204" pitchFamily="34" charset="0"/>
              <a:ea typeface="黑体" panose="02010609060101010101" pitchFamily="2" charset="-122"/>
            </a:endParaRPr>
          </a:p>
        </p:txBody>
      </p:sp>
      <p:sp>
        <p:nvSpPr>
          <p:cNvPr id="73732" name="Rectangle 3"/>
          <p:cNvSpPr>
            <a:spLocks noGrp="1"/>
          </p:cNvSpPr>
          <p:nvPr>
            <p:ph idx="1"/>
          </p:nvPr>
        </p:nvSpPr>
        <p:spPr>
          <a:xfrm>
            <a:off x="255905" y="1005205"/>
            <a:ext cx="10972800" cy="4844415"/>
          </a:xfrm>
        </p:spPr>
        <p:txBody>
          <a:bodyPr vert="horz" wrap="square" lIns="91440" tIns="45720" rIns="91440" bIns="45720" anchor="t"/>
          <a:lstStyle/>
          <a:p>
            <a:pPr marL="0" indent="0" eaLnBrk="1" hangingPunct="1">
              <a:lnSpc>
                <a:spcPct val="140000"/>
              </a:lnSpc>
              <a:buSzPct val="60000"/>
              <a:buNone/>
            </a:pPr>
            <a:r>
              <a:rPr sz="2200" dirty="0"/>
              <a:t>求误差函数E对</a:t>
            </a:r>
            <a:r>
              <a:rPr lang="en-US" sz="2200" dirty="0"/>
              <a:t>c</a:t>
            </a:r>
            <a:r>
              <a:rPr lang="en-US" sz="2200" baseline="-25000" dirty="0"/>
              <a:t>jk</a:t>
            </a:r>
            <a:r>
              <a:rPr sz="2200" dirty="0"/>
              <a:t>的导数</a:t>
            </a:r>
          </a:p>
          <a:p>
            <a:pPr marL="0" indent="0" eaLnBrk="1" hangingPunct="1">
              <a:lnSpc>
                <a:spcPct val="140000"/>
              </a:lnSpc>
              <a:buSzPct val="60000"/>
              <a:buNone/>
            </a:pPr>
            <a:endParaRPr sz="2200" dirty="0"/>
          </a:p>
          <a:p>
            <a:pPr marL="0" indent="0" eaLnBrk="1" hangingPunct="1">
              <a:lnSpc>
                <a:spcPct val="140000"/>
              </a:lnSpc>
              <a:buSzPct val="60000"/>
              <a:buNone/>
            </a:pPr>
            <a:endParaRPr sz="2200" dirty="0"/>
          </a:p>
          <a:p>
            <a:pPr marL="0" indent="0" eaLnBrk="1" hangingPunct="1">
              <a:lnSpc>
                <a:spcPct val="140000"/>
              </a:lnSpc>
              <a:buSzPct val="60000"/>
              <a:buNone/>
            </a:pPr>
            <a:r>
              <a:rPr sz="2200" dirty="0"/>
              <a:t>将误差项从父节点传递到其子节点的公式</a:t>
            </a:r>
          </a:p>
          <a:p>
            <a:pPr marL="0" indent="0" eaLnBrk="1" hangingPunct="1">
              <a:lnSpc>
                <a:spcPct val="140000"/>
              </a:lnSpc>
              <a:buSzPct val="60000"/>
              <a:buNone/>
            </a:pPr>
            <a:endParaRPr sz="2200" dirty="0"/>
          </a:p>
          <a:p>
            <a:pPr marL="0" indent="0" eaLnBrk="1" hangingPunct="1">
              <a:lnSpc>
                <a:spcPct val="140000"/>
              </a:lnSpc>
              <a:buSzPct val="60000"/>
              <a:buNone/>
            </a:pPr>
            <a:r>
              <a:rPr sz="2200" dirty="0"/>
              <a:t>有了传递一层的公式，我们就不难写出逐层传递的公式。</a:t>
            </a:r>
          </a:p>
          <a:p>
            <a:pPr marL="0" indent="0" algn="r" eaLnBrk="1" hangingPunct="1">
              <a:lnSpc>
                <a:spcPct val="140000"/>
              </a:lnSpc>
              <a:buSzPct val="60000"/>
              <a:buNone/>
            </a:pPr>
            <a:endParaRPr sz="2200" dirty="0"/>
          </a:p>
          <a:p>
            <a:pPr marL="0" indent="0" algn="r" eaLnBrk="1" hangingPunct="1">
              <a:lnSpc>
                <a:spcPct val="140000"/>
              </a:lnSpc>
              <a:buSzPct val="60000"/>
              <a:buNone/>
            </a:pPr>
            <a:r>
              <a:rPr sz="2200" dirty="0"/>
              <a:t> 反向误差传递全景图    </a:t>
            </a:r>
          </a:p>
        </p:txBody>
      </p:sp>
      <p:grpSp>
        <p:nvGrpSpPr>
          <p:cNvPr id="3" name="组合 2"/>
          <p:cNvGrpSpPr/>
          <p:nvPr/>
        </p:nvGrpSpPr>
        <p:grpSpPr>
          <a:xfrm>
            <a:off x="2815590" y="1763395"/>
            <a:ext cx="4926330" cy="1037590"/>
            <a:chOff x="4434" y="2777"/>
            <a:chExt cx="7758" cy="1634"/>
          </a:xfrm>
        </p:grpSpPr>
        <p:graphicFrame>
          <p:nvGraphicFramePr>
            <p:cNvPr id="2" name="对象 -2147482558"/>
            <p:cNvGraphicFramePr>
              <a:graphicFrameLocks noChangeAspect="1"/>
            </p:cNvGraphicFramePr>
            <p:nvPr/>
          </p:nvGraphicFramePr>
          <p:xfrm>
            <a:off x="4434" y="2777"/>
            <a:ext cx="4858" cy="1635"/>
          </p:xfrm>
          <a:graphic>
            <a:graphicData uri="http://schemas.openxmlformats.org/presentationml/2006/ole">
              <mc:AlternateContent xmlns:mc="http://schemas.openxmlformats.org/markup-compatibility/2006">
                <mc:Choice xmlns:v="urn:schemas-microsoft-com:vml" Requires="v">
                  <p:oleObj spid="_x0000_s49154" r:id="rId3" imgW="1435100" imgH="482600" progId="Equation.DSMT4">
                    <p:embed/>
                  </p:oleObj>
                </mc:Choice>
                <mc:Fallback>
                  <p:oleObj r:id="rId3" imgW="1435100" imgH="482600" progId="Equation.DSMT4">
                    <p:embed/>
                    <p:pic>
                      <p:nvPicPr>
                        <p:cNvPr id="2" name="对象 -2147482558"/>
                        <p:cNvPicPr/>
                        <p:nvPr/>
                      </p:nvPicPr>
                      <p:blipFill>
                        <a:blip r:embed="rId4"/>
                        <a:stretch>
                          <a:fillRect/>
                        </a:stretch>
                      </p:blipFill>
                      <p:spPr>
                        <a:xfrm>
                          <a:off x="4434" y="2777"/>
                          <a:ext cx="4858" cy="1635"/>
                        </a:xfrm>
                        <a:prstGeom prst="rect">
                          <a:avLst/>
                        </a:prstGeom>
                        <a:noFill/>
                        <a:ln w="38100">
                          <a:noFill/>
                          <a:miter/>
                        </a:ln>
                      </p:spPr>
                    </p:pic>
                  </p:oleObj>
                </mc:Fallback>
              </mc:AlternateContent>
            </a:graphicData>
          </a:graphic>
        </p:graphicFrame>
        <p:graphicFrame>
          <p:nvGraphicFramePr>
            <p:cNvPr id="4" name="对象 -2147482557"/>
            <p:cNvGraphicFramePr>
              <a:graphicFrameLocks noChangeAspect="1"/>
            </p:cNvGraphicFramePr>
            <p:nvPr/>
          </p:nvGraphicFramePr>
          <p:xfrm>
            <a:off x="9292" y="2958"/>
            <a:ext cx="2901" cy="1273"/>
          </p:xfrm>
          <a:graphic>
            <a:graphicData uri="http://schemas.openxmlformats.org/presentationml/2006/ole">
              <mc:AlternateContent xmlns:mc="http://schemas.openxmlformats.org/markup-compatibility/2006">
                <mc:Choice xmlns:v="urn:schemas-microsoft-com:vml" Requires="v">
                  <p:oleObj spid="_x0000_s49155" r:id="rId5" imgW="786765" imgH="342900" progId="Equation.DSMT4">
                    <p:embed/>
                  </p:oleObj>
                </mc:Choice>
                <mc:Fallback>
                  <p:oleObj r:id="rId5" imgW="786765" imgH="342900" progId="Equation.DSMT4">
                    <p:embed/>
                    <p:pic>
                      <p:nvPicPr>
                        <p:cNvPr id="4" name="对象 -2147482557"/>
                        <p:cNvPicPr/>
                        <p:nvPr/>
                      </p:nvPicPr>
                      <p:blipFill>
                        <a:blip r:embed="rId6"/>
                        <a:stretch>
                          <a:fillRect/>
                        </a:stretch>
                      </p:blipFill>
                      <p:spPr>
                        <a:xfrm>
                          <a:off x="9292" y="2958"/>
                          <a:ext cx="2901" cy="1273"/>
                        </a:xfrm>
                        <a:prstGeom prst="rect">
                          <a:avLst/>
                        </a:prstGeom>
                        <a:noFill/>
                        <a:ln w="38100">
                          <a:noFill/>
                          <a:miter/>
                        </a:ln>
                      </p:spPr>
                    </p:pic>
                  </p:oleObj>
                </mc:Fallback>
              </mc:AlternateContent>
            </a:graphicData>
          </a:graphic>
        </p:graphicFrame>
      </p:grpSp>
      <p:graphicFrame>
        <p:nvGraphicFramePr>
          <p:cNvPr id="5" name="对象 -2147482528"/>
          <p:cNvGraphicFramePr>
            <a:graphicFrameLocks noChangeAspect="1"/>
          </p:cNvGraphicFramePr>
          <p:nvPr/>
        </p:nvGraphicFramePr>
        <p:xfrm>
          <a:off x="3067050" y="3451225"/>
          <a:ext cx="3088005" cy="621030"/>
        </p:xfrm>
        <a:graphic>
          <a:graphicData uri="http://schemas.openxmlformats.org/presentationml/2006/ole">
            <mc:AlternateContent xmlns:mc="http://schemas.openxmlformats.org/markup-compatibility/2006">
              <mc:Choice xmlns:v="urn:schemas-microsoft-com:vml" Requires="v">
                <p:oleObj spid="_x0000_s49156" r:id="rId7" imgW="1269365" imgH="254000" progId="Equation.DSMT4">
                  <p:embed/>
                </p:oleObj>
              </mc:Choice>
              <mc:Fallback>
                <p:oleObj r:id="rId7" imgW="1269365" imgH="254000" progId="Equation.DSMT4">
                  <p:embed/>
                  <p:pic>
                    <p:nvPicPr>
                      <p:cNvPr id="5" name="对象 -2147482528"/>
                      <p:cNvPicPr/>
                      <p:nvPr/>
                    </p:nvPicPr>
                    <p:blipFill>
                      <a:blip r:embed="rId8"/>
                      <a:stretch>
                        <a:fillRect/>
                      </a:stretch>
                    </p:blipFill>
                    <p:spPr>
                      <a:xfrm>
                        <a:off x="3067050" y="3451225"/>
                        <a:ext cx="3088005" cy="621030"/>
                      </a:xfrm>
                      <a:prstGeom prst="rect">
                        <a:avLst/>
                      </a:prstGeom>
                      <a:noFill/>
                      <a:ln w="38100">
                        <a:noFill/>
                        <a:miter/>
                      </a:ln>
                    </p:spPr>
                  </p:pic>
                </p:oleObj>
              </mc:Fallback>
            </mc:AlternateContent>
          </a:graphicData>
        </a:graphic>
      </p:graphicFrame>
      <p:pic>
        <p:nvPicPr>
          <p:cNvPr id="22" name="图片 22" descr="12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7896860" y="1390015"/>
            <a:ext cx="3572510" cy="3495675"/>
          </a:xfrm>
          <a:prstGeom prst="rect">
            <a:avLst/>
          </a:prstGeom>
          <a:noFill/>
          <a:ln>
            <a:noFill/>
          </a:ln>
        </p:spPr>
      </p:pic>
    </p:spTree>
    <p:extLst>
      <p:ext uri="{BB962C8B-B14F-4D97-AF65-F5344CB8AC3E}">
        <p14:creationId xmlns:p14="http://schemas.microsoft.com/office/powerpoint/2010/main" val="23282301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55588" y="255076"/>
            <a:ext cx="10972800" cy="528638"/>
          </a:xfrm>
        </p:spPr>
        <p:txBody>
          <a:bodyPr vert="horz" wrap="square" lIns="91440" tIns="45720" rIns="91440" bIns="45720" anchor="ctr"/>
          <a:lstStyle/>
          <a:p>
            <a:pPr algn="ctr" eaLnBrk="1" hangingPunct="1"/>
            <a:r>
              <a:rPr lang="zh-CN" altLang="en-US" sz="3200" b="0" dirty="0">
                <a:latin typeface="Times New Roman" panose="02020603050405020304" pitchFamily="18" charset="0"/>
                <a:ea typeface="黑体" panose="02010609060101010101" pitchFamily="2" charset="-122"/>
                <a:sym typeface="+mn-ea"/>
              </a:rPr>
              <a:t>权重梯度的计算及权重更新</a:t>
            </a:r>
          </a:p>
        </p:txBody>
      </p:sp>
      <p:sp>
        <p:nvSpPr>
          <p:cNvPr id="11268" name="Rectangle 2"/>
          <p:cNvSpPr/>
          <p:nvPr/>
        </p:nvSpPr>
        <p:spPr>
          <a:xfrm>
            <a:off x="0" y="0"/>
            <a:ext cx="12192000" cy="0"/>
          </a:xfrm>
          <a:prstGeom prst="rect">
            <a:avLst/>
          </a:prstGeom>
          <a:noFill/>
          <a:ln w="9525">
            <a:noFill/>
          </a:ln>
        </p:spPr>
        <p:txBody>
          <a:bodyPr wrap="none" anchor="ctr">
            <a:spAutoFit/>
          </a:bodyPr>
          <a:lstStyle/>
          <a:p>
            <a:endParaRPr lang="zh-CN" altLang="en-US" dirty="0">
              <a:latin typeface="Arial" panose="020B0604020202020204" pitchFamily="34" charset="0"/>
              <a:ea typeface="黑体" panose="02010609060101010101" pitchFamily="2" charset="-122"/>
            </a:endParaRPr>
          </a:p>
        </p:txBody>
      </p:sp>
      <p:sp>
        <p:nvSpPr>
          <p:cNvPr id="73732" name="Rectangle 3"/>
          <p:cNvSpPr>
            <a:spLocks noGrp="1"/>
          </p:cNvSpPr>
          <p:nvPr>
            <p:ph idx="1"/>
          </p:nvPr>
        </p:nvSpPr>
        <p:spPr>
          <a:xfrm>
            <a:off x="255905" y="1005205"/>
            <a:ext cx="10972800" cy="5341620"/>
          </a:xfrm>
        </p:spPr>
        <p:txBody>
          <a:bodyPr vert="horz" wrap="square" lIns="91440" tIns="45720" rIns="91440" bIns="45720" anchor="t"/>
          <a:lstStyle/>
          <a:p>
            <a:pPr marL="0" indent="0" eaLnBrk="1" hangingPunct="1">
              <a:lnSpc>
                <a:spcPct val="140000"/>
              </a:lnSpc>
              <a:buSzPct val="60000"/>
              <a:buNone/>
            </a:pPr>
            <a:r>
              <a:rPr sz="2200" dirty="0"/>
              <a:t>如果使用梯度下降优化算法，那么权重更新公式为</a:t>
            </a:r>
            <a:r>
              <a:rPr lang="en-US" sz="2200" dirty="0"/>
              <a:t>:</a:t>
            </a:r>
          </a:p>
          <a:p>
            <a:pPr marL="0" indent="0" eaLnBrk="1" hangingPunct="1">
              <a:lnSpc>
                <a:spcPct val="140000"/>
              </a:lnSpc>
              <a:buSzPct val="60000"/>
              <a:buNone/>
            </a:pPr>
            <a:endParaRPr lang="en-US" sz="2200" dirty="0"/>
          </a:p>
          <a:p>
            <a:pPr marL="0" indent="0" eaLnBrk="1" hangingPunct="1">
              <a:lnSpc>
                <a:spcPct val="140000"/>
              </a:lnSpc>
              <a:buSzPct val="60000"/>
              <a:buNone/>
            </a:pPr>
            <a:endParaRPr lang="en-US" sz="2200" dirty="0"/>
          </a:p>
          <a:p>
            <a:pPr marL="0" indent="0" eaLnBrk="1" hangingPunct="1">
              <a:lnSpc>
                <a:spcPct val="140000"/>
              </a:lnSpc>
              <a:buSzPct val="60000"/>
              <a:buNone/>
            </a:pPr>
            <a:endParaRPr lang="en-US" sz="2200" dirty="0"/>
          </a:p>
          <a:p>
            <a:pPr marL="0" indent="0" eaLnBrk="1" hangingPunct="1">
              <a:lnSpc>
                <a:spcPct val="140000"/>
              </a:lnSpc>
              <a:buSzPct val="60000"/>
              <a:buNone/>
            </a:pPr>
            <a:r>
              <a:rPr sz="2200" dirty="0"/>
              <a:t>同理，偏置项的更新公式为</a:t>
            </a:r>
            <a:r>
              <a:rPr lang="en-US" sz="2200" dirty="0"/>
              <a:t>:</a:t>
            </a:r>
          </a:p>
        </p:txBody>
      </p:sp>
      <p:graphicFrame>
        <p:nvGraphicFramePr>
          <p:cNvPr id="2" name="对象 -2147482492"/>
          <p:cNvGraphicFramePr>
            <a:graphicFrameLocks noChangeAspect="1"/>
          </p:cNvGraphicFramePr>
          <p:nvPr/>
        </p:nvGraphicFramePr>
        <p:xfrm>
          <a:off x="4072890" y="4079240"/>
          <a:ext cx="2185035" cy="1008380"/>
        </p:xfrm>
        <a:graphic>
          <a:graphicData uri="http://schemas.openxmlformats.org/presentationml/2006/ole">
            <mc:AlternateContent xmlns:mc="http://schemas.openxmlformats.org/markup-compatibility/2006">
              <mc:Choice xmlns:v="urn:schemas-microsoft-com:vml" Requires="v">
                <p:oleObj spid="_x0000_s50178" r:id="rId3" imgW="850265" imgH="393700" progId="Equation.DSMT4">
                  <p:embed/>
                </p:oleObj>
              </mc:Choice>
              <mc:Fallback>
                <p:oleObj r:id="rId3" imgW="850265" imgH="393700" progId="Equation.DSMT4">
                  <p:embed/>
                  <p:pic>
                    <p:nvPicPr>
                      <p:cNvPr id="2" name="对象 -2147482492"/>
                      <p:cNvPicPr/>
                      <p:nvPr/>
                    </p:nvPicPr>
                    <p:blipFill>
                      <a:blip r:embed="rId4"/>
                      <a:stretch>
                        <a:fillRect/>
                      </a:stretch>
                    </p:blipFill>
                    <p:spPr>
                      <a:xfrm>
                        <a:off x="4072890" y="4079240"/>
                        <a:ext cx="2185035" cy="1008380"/>
                      </a:xfrm>
                      <a:prstGeom prst="rect">
                        <a:avLst/>
                      </a:prstGeom>
                      <a:noFill/>
                      <a:ln w="38100">
                        <a:noFill/>
                        <a:miter/>
                      </a:ln>
                    </p:spPr>
                  </p:pic>
                </p:oleObj>
              </mc:Fallback>
            </mc:AlternateContent>
          </a:graphicData>
        </a:graphic>
      </p:graphicFrame>
      <p:graphicFrame>
        <p:nvGraphicFramePr>
          <p:cNvPr id="3" name="对象 -2147482494"/>
          <p:cNvGraphicFramePr>
            <a:graphicFrameLocks noChangeAspect="1"/>
          </p:cNvGraphicFramePr>
          <p:nvPr/>
        </p:nvGraphicFramePr>
        <p:xfrm>
          <a:off x="4072890" y="2134870"/>
          <a:ext cx="2409190" cy="993140"/>
        </p:xfrm>
        <a:graphic>
          <a:graphicData uri="http://schemas.openxmlformats.org/presentationml/2006/ole">
            <mc:AlternateContent xmlns:mc="http://schemas.openxmlformats.org/markup-compatibility/2006">
              <mc:Choice xmlns:v="urn:schemas-microsoft-com:vml" Requires="v">
                <p:oleObj spid="_x0000_s50179" r:id="rId5" imgW="951865" imgH="393700" progId="Equation.DSMT4">
                  <p:embed/>
                </p:oleObj>
              </mc:Choice>
              <mc:Fallback>
                <p:oleObj r:id="rId5" imgW="951865" imgH="393700" progId="Equation.DSMT4">
                  <p:embed/>
                  <p:pic>
                    <p:nvPicPr>
                      <p:cNvPr id="3" name="对象 -2147482494"/>
                      <p:cNvPicPr/>
                      <p:nvPr/>
                    </p:nvPicPr>
                    <p:blipFill>
                      <a:blip r:embed="rId6"/>
                      <a:stretch>
                        <a:fillRect/>
                      </a:stretch>
                    </p:blipFill>
                    <p:spPr>
                      <a:xfrm>
                        <a:off x="4072890" y="2134870"/>
                        <a:ext cx="2409190" cy="99314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9302886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92700" y="1452033"/>
            <a:ext cx="2000251" cy="2000251"/>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3312584" y="3613151"/>
            <a:ext cx="6555316" cy="789896"/>
          </a:xfrm>
          <a:prstGeom prst="rect">
            <a:avLst/>
          </a:prstGeom>
          <a:noFill/>
        </p:spPr>
        <p:txBody>
          <a:bodyPr wrap="square" lIns="91440" tIns="45720" rIns="91440" bIns="45720">
            <a:spAutoFit/>
          </a:bodyPr>
          <a:lstStyle/>
          <a:p>
            <a:pPr algn="ctr" fontAlgn="auto">
              <a:spcBef>
                <a:spcPts val="0"/>
              </a:spcBef>
              <a:spcAft>
                <a:spcPts val="0"/>
              </a:spcAft>
              <a:defRPr/>
            </a:pPr>
            <a:r>
              <a:rPr lang="en-US" altLang="zh-CN" sz="4533" b="1" dirty="0">
                <a:solidFill>
                  <a:srgbClr val="1B4367"/>
                </a:solidFill>
                <a:latin typeface="+mn-lt"/>
                <a:ea typeface="+mn-ea"/>
                <a:cs typeface="+mn-ea"/>
                <a:sym typeface="+mn-lt"/>
              </a:rPr>
              <a:t>5.5</a:t>
            </a:r>
            <a:r>
              <a:rPr lang="zh-CN" altLang="en-US" sz="4533" b="1" dirty="0">
                <a:solidFill>
                  <a:srgbClr val="1B4367"/>
                </a:solidFill>
                <a:latin typeface="+mn-lt"/>
                <a:ea typeface="+mn-ea"/>
                <a:cs typeface="+mn-ea"/>
                <a:sym typeface="+mn-lt"/>
              </a:rPr>
              <a:t>长短时记忆网络</a:t>
            </a:r>
            <a:r>
              <a:rPr lang="en-US" altLang="zh-CN" sz="4533" b="1" dirty="0">
                <a:solidFill>
                  <a:srgbClr val="1B4367"/>
                </a:solidFill>
                <a:latin typeface="+mn-lt"/>
                <a:ea typeface="+mn-ea"/>
                <a:cs typeface="+mn-ea"/>
                <a:sym typeface="+mn-lt"/>
              </a:rPr>
              <a:t>LSTM</a:t>
            </a:r>
            <a:endParaRPr lang="zh-CN" altLang="en-US" sz="4533" b="1" dirty="0">
              <a:solidFill>
                <a:srgbClr val="1B4367"/>
              </a:solidFill>
              <a:latin typeface="+mn-lt"/>
              <a:ea typeface="+mn-ea"/>
              <a:cs typeface="+mn-ea"/>
              <a:sym typeface="+mn-lt"/>
            </a:endParaRPr>
          </a:p>
        </p:txBody>
      </p:sp>
      <p:sp>
        <p:nvSpPr>
          <p:cNvPr id="95" name="文本框 11"/>
          <p:cNvSpPr txBox="1"/>
          <p:nvPr/>
        </p:nvSpPr>
        <p:spPr>
          <a:xfrm>
            <a:off x="4950884" y="2099734"/>
            <a:ext cx="2311400" cy="1098378"/>
          </a:xfrm>
          <a:prstGeom prst="rect">
            <a:avLst/>
          </a:prstGeom>
          <a:noFill/>
        </p:spPr>
        <p:txBody>
          <a:bodyPr lIns="91440" tIns="45720" rIns="91440" bIns="45720">
            <a:spAutoFit/>
          </a:bodyPr>
          <a:lstStyle/>
          <a:p>
            <a:pPr algn="ctr" fontAlgn="auto">
              <a:lnSpc>
                <a:spcPts val="4000"/>
              </a:lnSpc>
              <a:spcBef>
                <a:spcPts val="0"/>
              </a:spcBef>
              <a:spcAft>
                <a:spcPts val="0"/>
              </a:spcAft>
              <a:defRPr/>
            </a:pPr>
            <a:r>
              <a:rPr lang="en-US" altLang="zh-CN" sz="7200" dirty="0">
                <a:solidFill>
                  <a:schemeClr val="bg1"/>
                </a:solidFill>
                <a:latin typeface="+mn-lt"/>
                <a:ea typeface="+mn-ea"/>
                <a:cs typeface="+mn-ea"/>
                <a:sym typeface="+mn-lt"/>
              </a:rPr>
              <a:t>05</a:t>
            </a:r>
            <a:endParaRPr lang="zh-CN" altLang="en-US" sz="7200" dirty="0">
              <a:solidFill>
                <a:schemeClr val="bg1"/>
              </a:solidFill>
              <a:latin typeface="+mn-lt"/>
              <a:ea typeface="+mn-ea"/>
              <a:cs typeface="+mn-ea"/>
              <a:sym typeface="+mn-lt"/>
            </a:endParaRPr>
          </a:p>
          <a:p>
            <a:pPr algn="ctr" fontAlgn="auto">
              <a:lnSpc>
                <a:spcPts val="4000"/>
              </a:lnSpc>
              <a:spcBef>
                <a:spcPts val="0"/>
              </a:spcBef>
              <a:spcAft>
                <a:spcPts val="0"/>
              </a:spcAft>
              <a:defRPr/>
            </a:pPr>
            <a:r>
              <a:rPr lang="en-US" altLang="zh-CN" sz="3200" dirty="0">
                <a:solidFill>
                  <a:schemeClr val="bg1"/>
                </a:solidFill>
                <a:latin typeface="+mn-lt"/>
                <a:ea typeface="+mn-ea"/>
                <a:cs typeface="+mn-ea"/>
                <a:sym typeface="+mn-lt"/>
              </a:rPr>
              <a:t>PART </a:t>
            </a:r>
          </a:p>
        </p:txBody>
      </p:sp>
    </p:spTree>
    <p:extLst>
      <p:ext uri="{BB962C8B-B14F-4D97-AF65-F5344CB8AC3E}">
        <p14:creationId xmlns:p14="http://schemas.microsoft.com/office/powerpoint/2010/main" val="262672208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平行四边形 30"/>
          <p:cNvSpPr/>
          <p:nvPr>
            <p:custDataLst>
              <p:tags r:id="rId2"/>
            </p:custDataLst>
          </p:nvPr>
        </p:nvSpPr>
        <p:spPr>
          <a:xfrm flipV="1">
            <a:off x="3606192" y="-1"/>
            <a:ext cx="4630162" cy="6858001"/>
          </a:xfrm>
          <a:prstGeom prst="parallelogram">
            <a:avLst>
              <a:gd name="adj" fmla="val 92366"/>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bg1"/>
              </a:solidFill>
              <a:latin typeface="+mn-ea"/>
            </a:endParaRPr>
          </a:p>
        </p:txBody>
      </p:sp>
      <p:sp>
        <p:nvSpPr>
          <p:cNvPr id="34" name="任意多边形: 形状 33"/>
          <p:cNvSpPr/>
          <p:nvPr>
            <p:custDataLst>
              <p:tags r:id="rId3"/>
            </p:custDataLst>
          </p:nvPr>
        </p:nvSpPr>
        <p:spPr>
          <a:xfrm flipV="1">
            <a:off x="0" y="6"/>
            <a:ext cx="7720385" cy="6857994"/>
          </a:xfrm>
          <a:custGeom>
            <a:avLst/>
            <a:gdLst>
              <a:gd name="connsiteX0" fmla="*/ 0 w 7720385"/>
              <a:gd name="connsiteY0" fmla="*/ 6857994 h 6857994"/>
              <a:gd name="connsiteX1" fmla="*/ 3484339 w 7720385"/>
              <a:gd name="connsiteY1" fmla="*/ 6857994 h 6857994"/>
              <a:gd name="connsiteX2" fmla="*/ 7720385 w 7720385"/>
              <a:gd name="connsiteY2" fmla="*/ 0 h 6857994"/>
              <a:gd name="connsiteX3" fmla="*/ 1139156 w 7720385"/>
              <a:gd name="connsiteY3" fmla="*/ 0 h 6857994"/>
              <a:gd name="connsiteX4" fmla="*/ 0 w 7720385"/>
              <a:gd name="connsiteY4" fmla="*/ 1844250 h 685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385" h="6857994">
                <a:moveTo>
                  <a:pt x="0" y="6857994"/>
                </a:moveTo>
                <a:lnTo>
                  <a:pt x="3484339" y="6857994"/>
                </a:lnTo>
                <a:lnTo>
                  <a:pt x="7720385" y="0"/>
                </a:lnTo>
                <a:lnTo>
                  <a:pt x="1139156" y="0"/>
                </a:lnTo>
                <a:lnTo>
                  <a:pt x="0" y="1844250"/>
                </a:lnTo>
                <a:close/>
              </a:path>
            </a:pathLst>
          </a:cu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600" b="1">
              <a:solidFill>
                <a:schemeClr val="bg1"/>
              </a:solidFill>
              <a:latin typeface="+mn-ea"/>
            </a:endParaRPr>
          </a:p>
        </p:txBody>
      </p:sp>
      <p:sp>
        <p:nvSpPr>
          <p:cNvPr id="8" name="文本框 7"/>
          <p:cNvSpPr txBox="1"/>
          <p:nvPr>
            <p:custDataLst>
              <p:tags r:id="rId4"/>
            </p:custDataLst>
          </p:nvPr>
        </p:nvSpPr>
        <p:spPr>
          <a:xfrm>
            <a:off x="527854" y="1109851"/>
            <a:ext cx="5518150" cy="4883785"/>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marL="361950" lvl="0" indent="-361950" algn="l" fontAlgn="ctr">
              <a:lnSpc>
                <a:spcPct val="130000"/>
              </a:lnSpc>
              <a:spcBef>
                <a:spcPts val="1000"/>
              </a:spcBef>
              <a:spcAft>
                <a:spcPts val="0"/>
              </a:spcAft>
              <a:buClr>
                <a:schemeClr val="tx2">
                  <a:lumMod val="60000"/>
                  <a:lumOff val="40000"/>
                </a:schemeClr>
              </a:buClr>
              <a:buSzPct val="130000"/>
              <a:buFont typeface="WPS-Bullets" pitchFamily="2" charset="0"/>
              <a:buChar char=""/>
            </a:pPr>
            <a:r>
              <a:rPr sz="1800" b="1" dirty="0">
                <a:solidFill>
                  <a:schemeClr val="tx1">
                    <a:lumMod val="75000"/>
                    <a:lumOff val="25000"/>
                  </a:schemeClr>
                </a:solidFill>
                <a:latin typeface="Arial" panose="020B0604020202020204" pitchFamily="34" charset="0"/>
                <a:ea typeface="微软雅黑" panose="020B0503020204020204" pitchFamily="34" charset="-122"/>
              </a:rPr>
              <a:t>当前预测位置和相关信息之间的文本间隔不断增大时，简单循环神经网络有可能会丧失学习到距离如此远的信息的能力，或者在复杂语言场景中，有用信息的间隔有大有小、长短不一，循环神经网络的性能也会受到限制。</a:t>
            </a:r>
          </a:p>
          <a:p>
            <a:pPr marL="361950" lvl="0" indent="-361950" algn="l" fontAlgn="ctr">
              <a:lnSpc>
                <a:spcPct val="130000"/>
              </a:lnSpc>
              <a:spcBef>
                <a:spcPts val="1000"/>
              </a:spcBef>
              <a:spcAft>
                <a:spcPts val="0"/>
              </a:spcAft>
              <a:buClr>
                <a:schemeClr val="tx2">
                  <a:lumMod val="60000"/>
                  <a:lumOff val="40000"/>
                </a:schemeClr>
              </a:buClr>
              <a:buSzPct val="130000"/>
              <a:buFont typeface="WPS-Bullets" pitchFamily="2" charset="0"/>
              <a:buChar char=""/>
            </a:pPr>
            <a:r>
              <a:rPr sz="1800" b="1" dirty="0">
                <a:solidFill>
                  <a:schemeClr val="tx1">
                    <a:lumMod val="75000"/>
                    <a:lumOff val="25000"/>
                  </a:schemeClr>
                </a:solidFill>
                <a:latin typeface="Arial" panose="020B0604020202020204" pitchFamily="34" charset="0"/>
                <a:ea typeface="微软雅黑" panose="020B0503020204020204" pitchFamily="34" charset="-122"/>
              </a:rPr>
              <a:t>LSTM是拥有三个“门”结构的特殊网络结构。</a:t>
            </a:r>
          </a:p>
          <a:p>
            <a:pPr marL="361950" lvl="0" indent="-361950" algn="l" fontAlgn="ctr">
              <a:lnSpc>
                <a:spcPct val="130000"/>
              </a:lnSpc>
              <a:spcBef>
                <a:spcPts val="1000"/>
              </a:spcBef>
              <a:spcAft>
                <a:spcPts val="0"/>
              </a:spcAft>
              <a:buClr>
                <a:schemeClr val="tx2">
                  <a:lumMod val="60000"/>
                  <a:lumOff val="40000"/>
                </a:schemeClr>
              </a:buClr>
              <a:buSzPct val="130000"/>
              <a:buFont typeface="WPS-Bullets" pitchFamily="2" charset="0"/>
              <a:buChar char=""/>
            </a:pPr>
            <a:r>
              <a:rPr sz="1800" b="1" dirty="0">
                <a:solidFill>
                  <a:schemeClr val="tx1">
                    <a:lumMod val="75000"/>
                    <a:lumOff val="25000"/>
                  </a:schemeClr>
                </a:solidFill>
                <a:latin typeface="Arial" panose="020B0604020202020204" pitchFamily="34" charset="0"/>
                <a:ea typeface="微软雅黑" panose="020B0503020204020204" pitchFamily="34" charset="-122"/>
              </a:rPr>
              <a:t>图5-4 LSTM单元结构示意图</a:t>
            </a:r>
          </a:p>
          <a:p>
            <a:pPr marL="361950" lvl="0" indent="-361950" algn="l" fontAlgn="ctr">
              <a:lnSpc>
                <a:spcPct val="130000"/>
              </a:lnSpc>
              <a:spcBef>
                <a:spcPts val="1000"/>
              </a:spcBef>
              <a:spcAft>
                <a:spcPts val="0"/>
              </a:spcAft>
              <a:buClr>
                <a:schemeClr val="tx2">
                  <a:lumMod val="60000"/>
                  <a:lumOff val="40000"/>
                </a:schemeClr>
              </a:buClr>
              <a:buSzPct val="130000"/>
              <a:buFont typeface="WPS-Bullets" pitchFamily="2" charset="0"/>
              <a:buChar char=""/>
            </a:pPr>
            <a:r>
              <a:rPr sz="1800" b="1" dirty="0">
                <a:solidFill>
                  <a:schemeClr val="tx1">
                    <a:lumMod val="75000"/>
                    <a:lumOff val="25000"/>
                  </a:schemeClr>
                </a:solidFill>
                <a:latin typeface="Arial" panose="020B0604020202020204" pitchFamily="34" charset="0"/>
                <a:ea typeface="微软雅黑" panose="020B0503020204020204" pitchFamily="34" charset="-122"/>
              </a:rPr>
              <a:t>上图中“遗忘门”和“输入门”可以使神经网更有效的保存长期记忆。“遗忘门”的作用是让循环神经网络忘记之前没有用的信息。</a:t>
            </a:r>
          </a:p>
        </p:txBody>
      </p:sp>
      <p:sp>
        <p:nvSpPr>
          <p:cNvPr id="3" name="矩形 2"/>
          <p:cNvSpPr/>
          <p:nvPr>
            <p:custDataLst>
              <p:tags r:id="rId5"/>
            </p:custDataLst>
          </p:nvPr>
        </p:nvSpPr>
        <p:spPr>
          <a:xfrm>
            <a:off x="6347852" y="1999365"/>
            <a:ext cx="5133238" cy="384992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600" b="1" dirty="0">
              <a:solidFill>
                <a:schemeClr val="bg1"/>
              </a:solidFill>
              <a:latin typeface="+mn-ea"/>
            </a:endParaRPr>
          </a:p>
        </p:txBody>
      </p:sp>
      <p:pic>
        <p:nvPicPr>
          <p:cNvPr id="10" name="图片 9"/>
          <p:cNvPicPr>
            <a:picLocks noChangeAspect="1"/>
          </p:cNvPicPr>
          <p:nvPr>
            <p:custDataLst>
              <p:tags r:id="rId6"/>
            </p:custDataLst>
          </p:nvPr>
        </p:nvPicPr>
        <p:blipFill rotWithShape="1">
          <a:blip r:embed="rId13"/>
          <a:srcRect l="5260" t="-5892" r="4011" b="3687"/>
          <a:stretch>
            <a:fillRect/>
          </a:stretch>
        </p:blipFill>
        <p:spPr>
          <a:xfrm>
            <a:off x="6310630" y="2595245"/>
            <a:ext cx="5187315" cy="2620010"/>
          </a:xfrm>
          <a:prstGeom prst="rect">
            <a:avLst/>
          </a:prstGeom>
        </p:spPr>
      </p:pic>
      <p:sp>
        <p:nvSpPr>
          <p:cNvPr id="35" name="文本框 34"/>
          <p:cNvSpPr txBox="1"/>
          <p:nvPr>
            <p:custDataLst>
              <p:tags r:id="rId7"/>
            </p:custDataLst>
          </p:nvPr>
        </p:nvSpPr>
        <p:spPr>
          <a:xfrm>
            <a:off x="4005092" y="40167"/>
            <a:ext cx="7099300" cy="629920"/>
          </a:xfrm>
          <a:prstGeom prst="rect">
            <a:avLst/>
          </a:prstGeom>
          <a:noFill/>
        </p:spPr>
        <p:txBody>
          <a:bodyPr wrap="square" lIns="101600" tIns="38100" rIns="63500" bIns="38100" rtlCol="0">
            <a:noAutofit/>
          </a:bodyPr>
          <a:lstStyle/>
          <a:p>
            <a:pPr marL="0" indent="0" algn="l">
              <a:lnSpc>
                <a:spcPct val="100000"/>
              </a:lnSpc>
              <a:spcBef>
                <a:spcPts val="0"/>
              </a:spcBef>
              <a:spcAft>
                <a:spcPts val="0"/>
              </a:spcAft>
              <a:buSzPct val="100000"/>
              <a:buNone/>
            </a:pPr>
            <a:r>
              <a:rPr lang="zh-CN" altLang="en-US" sz="3600" b="1" spc="300" dirty="0">
                <a:solidFill>
                  <a:schemeClr val="accent1"/>
                </a:solidFill>
                <a:latin typeface="Arial" panose="020B0604020202020204" pitchFamily="34" charset="0"/>
                <a:ea typeface="微软雅黑" panose="020B0503020204020204" pitchFamily="34" charset="-122"/>
                <a:sym typeface="+mn-ea"/>
              </a:rPr>
              <a:t>5.</a:t>
            </a:r>
            <a:r>
              <a:rPr lang="en-US" altLang="zh-CN" sz="3600" b="1" spc="300" dirty="0">
                <a:solidFill>
                  <a:schemeClr val="accent1"/>
                </a:solidFill>
                <a:latin typeface="Arial" panose="020B0604020202020204" pitchFamily="34" charset="0"/>
                <a:ea typeface="微软雅黑" panose="020B0503020204020204" pitchFamily="34" charset="-122"/>
                <a:sym typeface="+mn-ea"/>
              </a:rPr>
              <a:t>5</a:t>
            </a:r>
            <a:r>
              <a:rPr lang="zh-CN" altLang="en-US" sz="3600" b="1" spc="300" dirty="0">
                <a:solidFill>
                  <a:schemeClr val="accent1"/>
                </a:solidFill>
                <a:latin typeface="Arial" panose="020B0604020202020204" pitchFamily="34" charset="0"/>
                <a:ea typeface="微软雅黑" panose="020B0503020204020204" pitchFamily="34" charset="-122"/>
                <a:sym typeface="+mn-ea"/>
              </a:rPr>
              <a:t> 长短时记忆网络</a:t>
            </a:r>
          </a:p>
        </p:txBody>
      </p:sp>
      <p:grpSp>
        <p:nvGrpSpPr>
          <p:cNvPr id="36" name="组合 35"/>
          <p:cNvGrpSpPr>
            <a:grpSpLocks noChangeAspect="1"/>
          </p:cNvGrpSpPr>
          <p:nvPr>
            <p:custDataLst>
              <p:tags r:id="rId8"/>
            </p:custDataLst>
          </p:nvPr>
        </p:nvGrpSpPr>
        <p:grpSpPr>
          <a:xfrm>
            <a:off x="10405741" y="968027"/>
            <a:ext cx="615989" cy="537514"/>
            <a:chOff x="3213087" y="1347855"/>
            <a:chExt cx="723913" cy="631688"/>
          </a:xfrm>
          <a:solidFill>
            <a:schemeClr val="tx2">
              <a:lumMod val="20000"/>
              <a:lumOff val="80000"/>
              <a:alpha val="50000"/>
            </a:schemeClr>
          </a:solidFill>
        </p:grpSpPr>
        <p:sp>
          <p:nvSpPr>
            <p:cNvPr id="37" name="任意多边形: 形状 36"/>
            <p:cNvSpPr>
              <a:spLocks noChangeAspect="1"/>
            </p:cNvSpPr>
            <p:nvPr>
              <p:custDataLst>
                <p:tags r:id="rId10"/>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prstClr val="black"/>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 name="任意多边形: 形状 37"/>
            <p:cNvSpPr>
              <a:spLocks noChangeAspect="1"/>
            </p:cNvSpPr>
            <p:nvPr>
              <p:custDataLst>
                <p:tags r:id="rId11"/>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prstClr val="black"/>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4" name="Rectangle 2"/>
          <p:cNvSpPr/>
          <p:nvPr>
            <p:custDataLst>
              <p:tags r:id="rId9"/>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3"/>
            </p:custDataLst>
          </p:nvPr>
        </p:nvSpPr>
        <p:spPr>
          <a:xfrm>
            <a:off x="-195385" y="-7303"/>
            <a:ext cx="3627755" cy="6872605"/>
          </a:xfrm>
          <a:prstGeom prst="rect">
            <a:avLst/>
          </a:prstGeom>
          <a:solidFill>
            <a:schemeClr val="tx2"/>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标题 1"/>
          <p:cNvSpPr>
            <a:spLocks noGrp="1"/>
          </p:cNvSpPr>
          <p:nvPr>
            <p:custDataLst>
              <p:tags r:id="rId4"/>
            </p:custDataLst>
          </p:nvPr>
        </p:nvSpPr>
        <p:spPr>
          <a:xfrm>
            <a:off x="604996" y="1240671"/>
            <a:ext cx="2433955" cy="2314575"/>
          </a:xfrm>
          <a:prstGeom prst="rect">
            <a:avLst/>
          </a:prstGeom>
        </p:spPr>
        <p:txBody>
          <a:bodyPr vert="horz" lIns="91440" tIns="45720" rIns="91440" bIns="45720" rtlCol="0" anchor="t"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a:lstStyle>
          <a:p>
            <a:pPr marL="0" indent="0" algn="l">
              <a:lnSpc>
                <a:spcPct val="120000"/>
              </a:lnSpc>
              <a:spcBef>
                <a:spcPts val="0"/>
              </a:spcBef>
              <a:spcAft>
                <a:spcPts val="0"/>
              </a:spcAft>
              <a:buSzPct val="100000"/>
              <a:buNone/>
            </a:pPr>
            <a:r>
              <a:rPr lang="zh-CN" altLang="en-US" sz="3400" spc="300" dirty="0">
                <a:solidFill>
                  <a:schemeClr val="lt1"/>
                </a:solidFill>
                <a:latin typeface="Arial" panose="020B0604020202020204" pitchFamily="34" charset="0"/>
                <a:sym typeface="+mn-ea"/>
              </a:rPr>
              <a:t>LSTM前向计算</a:t>
            </a:r>
          </a:p>
        </p:txBody>
      </p:sp>
      <p:sp>
        <p:nvSpPr>
          <p:cNvPr id="36" name="文本框 9"/>
          <p:cNvSpPr txBox="1"/>
          <p:nvPr>
            <p:custDataLst>
              <p:tags r:id="rId5"/>
            </p:custDataLst>
          </p:nvPr>
        </p:nvSpPr>
        <p:spPr>
          <a:xfrm>
            <a:off x="4020820" y="746442"/>
            <a:ext cx="7482205" cy="5360670"/>
          </a:xfrm>
          <a:prstGeom prst="rect">
            <a:avLst/>
          </a:prstGeom>
          <a:noFill/>
        </p:spPr>
        <p:txBody>
          <a:bodyPr vert="horz" lIns="90000" tIns="46800" rIns="90000" bIns="46800" rtlCol="0" anchor="ctr" anchorCtr="0">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pitchFamily="34" charset="-122"/>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lvl="0" indent="-285750" algn="l" fontAlgn="ctr">
              <a:lnSpc>
                <a:spcPct val="150000"/>
              </a:lnSpc>
              <a:spcBef>
                <a:spcPts val="1000"/>
              </a:spcBef>
              <a:spcAft>
                <a:spcPts val="0"/>
              </a:spcAft>
              <a:buSzPct val="100000"/>
              <a:buFont typeface="Wingdings" panose="05000000000000000000" charset="0"/>
              <a:buChar char="l"/>
            </a:pPr>
            <a:r>
              <a:rPr sz="2200" spc="200" dirty="0">
                <a:solidFill>
                  <a:schemeClr val="tx1">
                    <a:lumMod val="85000"/>
                    <a:lumOff val="15000"/>
                  </a:schemeClr>
                </a:solidFill>
                <a:latin typeface="Arial" panose="020B0604020202020204" pitchFamily="34" charset="0"/>
                <a:ea typeface="微软雅黑" panose="020B0503020204020204" pitchFamily="34" charset="-122"/>
              </a:rPr>
              <a:t>LSTM每个“门”的公式具体定义如下：</a:t>
            </a:r>
          </a:p>
          <a:p>
            <a:pPr marL="285750" lvl="0" indent="-285750" algn="l" fontAlgn="ctr">
              <a:lnSpc>
                <a:spcPct val="150000"/>
              </a:lnSpc>
              <a:spcBef>
                <a:spcPts val="1000"/>
              </a:spcBef>
              <a:spcAft>
                <a:spcPts val="0"/>
              </a:spcAft>
              <a:buSzPct val="100000"/>
              <a:buFont typeface="Wingdings" panose="05000000000000000000" charset="0"/>
              <a:buChar char="l"/>
            </a:pPr>
            <a:r>
              <a:rPr sz="2200" spc="200" dirty="0">
                <a:solidFill>
                  <a:schemeClr val="tx1">
                    <a:lumMod val="85000"/>
                    <a:lumOff val="15000"/>
                  </a:schemeClr>
                </a:solidFill>
                <a:latin typeface="Arial" panose="020B0604020202020204" pitchFamily="34" charset="0"/>
                <a:ea typeface="微软雅黑" panose="020B0503020204020204" pitchFamily="34" charset="-122"/>
              </a:rPr>
              <a:t>输入值：</a:t>
            </a:r>
          </a:p>
          <a:p>
            <a:pPr marL="285750" lvl="0" indent="-285750" algn="l" fontAlgn="ctr">
              <a:lnSpc>
                <a:spcPct val="150000"/>
              </a:lnSpc>
              <a:spcBef>
                <a:spcPts val="1000"/>
              </a:spcBef>
              <a:spcAft>
                <a:spcPts val="0"/>
              </a:spcAft>
              <a:buSzPct val="100000"/>
              <a:buFont typeface="Wingdings" panose="05000000000000000000" charset="0"/>
              <a:buChar char="l"/>
            </a:pPr>
            <a:r>
              <a:rPr sz="2200" spc="200" dirty="0">
                <a:solidFill>
                  <a:schemeClr val="tx1">
                    <a:lumMod val="85000"/>
                    <a:lumOff val="15000"/>
                  </a:schemeClr>
                </a:solidFill>
                <a:latin typeface="Arial" panose="020B0604020202020204" pitchFamily="34" charset="0"/>
                <a:ea typeface="微软雅黑" panose="020B0503020204020204" pitchFamily="34" charset="-122"/>
              </a:rPr>
              <a:t>输入门：</a:t>
            </a:r>
          </a:p>
          <a:p>
            <a:pPr marL="285750" lvl="0" indent="-285750" algn="l" fontAlgn="ctr">
              <a:lnSpc>
                <a:spcPct val="150000"/>
              </a:lnSpc>
              <a:spcBef>
                <a:spcPts val="1000"/>
              </a:spcBef>
              <a:spcAft>
                <a:spcPts val="0"/>
              </a:spcAft>
              <a:buSzPct val="100000"/>
              <a:buFont typeface="Wingdings" panose="05000000000000000000" charset="0"/>
              <a:buChar char="l"/>
            </a:pPr>
            <a:r>
              <a:rPr sz="2200" spc="200" dirty="0">
                <a:solidFill>
                  <a:schemeClr val="tx1">
                    <a:lumMod val="85000"/>
                    <a:lumOff val="15000"/>
                  </a:schemeClr>
                </a:solidFill>
                <a:latin typeface="Arial" panose="020B0604020202020204" pitchFamily="34" charset="0"/>
                <a:ea typeface="微软雅黑" panose="020B0503020204020204" pitchFamily="34" charset="-122"/>
              </a:rPr>
              <a:t>遗忘门：</a:t>
            </a:r>
          </a:p>
          <a:p>
            <a:pPr marL="285750" lvl="0" indent="-285750" algn="l" fontAlgn="ctr">
              <a:lnSpc>
                <a:spcPct val="150000"/>
              </a:lnSpc>
              <a:spcBef>
                <a:spcPts val="1000"/>
              </a:spcBef>
              <a:spcAft>
                <a:spcPts val="0"/>
              </a:spcAft>
              <a:buSzPct val="100000"/>
              <a:buFont typeface="Wingdings" panose="05000000000000000000" charset="0"/>
              <a:buChar char="l"/>
            </a:pPr>
            <a:r>
              <a:rPr sz="2200" spc="200" dirty="0">
                <a:solidFill>
                  <a:schemeClr val="tx1">
                    <a:lumMod val="85000"/>
                    <a:lumOff val="15000"/>
                  </a:schemeClr>
                </a:solidFill>
                <a:latin typeface="Arial" panose="020B0604020202020204" pitchFamily="34" charset="0"/>
                <a:ea typeface="微软雅黑" panose="020B0503020204020204" pitchFamily="34" charset="-122"/>
              </a:rPr>
              <a:t>输出门：</a:t>
            </a:r>
          </a:p>
          <a:p>
            <a:pPr marL="508000" lvl="1" indent="-222250" algn="l" fontAlgn="ctr">
              <a:lnSpc>
                <a:spcPct val="150000"/>
              </a:lnSpc>
              <a:spcBef>
                <a:spcPts val="0"/>
              </a:spcBef>
              <a:spcAft>
                <a:spcPts val="0"/>
              </a:spcAft>
              <a:buSzPct val="100000"/>
              <a:buFont typeface="Arial" panose="020B0604020202020204" pitchFamily="34" charset="0"/>
              <a:buChar char="○"/>
            </a:pPr>
            <a:r>
              <a:rPr sz="2200" spc="200" dirty="0">
                <a:solidFill>
                  <a:schemeClr val="tx1">
                    <a:lumMod val="85000"/>
                    <a:lumOff val="15000"/>
                  </a:schemeClr>
                </a:solidFill>
                <a:latin typeface="Arial" panose="020B0604020202020204" pitchFamily="34" charset="0"/>
                <a:ea typeface="微软雅黑" panose="020B0503020204020204" pitchFamily="34" charset="-122"/>
              </a:rPr>
              <a:t>新状态： </a:t>
            </a:r>
          </a:p>
          <a:p>
            <a:pPr marL="508000" lvl="1" indent="-222250" algn="l" fontAlgn="ctr">
              <a:lnSpc>
                <a:spcPct val="150000"/>
              </a:lnSpc>
              <a:spcBef>
                <a:spcPts val="0"/>
              </a:spcBef>
              <a:spcAft>
                <a:spcPts val="0"/>
              </a:spcAft>
              <a:buSzPct val="100000"/>
              <a:buFont typeface="Arial" panose="020B0604020202020204" pitchFamily="34" charset="0"/>
              <a:buChar char="○"/>
            </a:pPr>
            <a:r>
              <a:rPr sz="2200" spc="200" dirty="0">
                <a:solidFill>
                  <a:schemeClr val="tx1">
                    <a:lumMod val="85000"/>
                    <a:lumOff val="15000"/>
                  </a:schemeClr>
                </a:solidFill>
                <a:latin typeface="Arial" panose="020B0604020202020204" pitchFamily="34" charset="0"/>
                <a:ea typeface="微软雅黑" panose="020B0503020204020204" pitchFamily="34" charset="-122"/>
              </a:rPr>
              <a:t>输出： </a:t>
            </a:r>
          </a:p>
          <a:p>
            <a:pPr marL="508000" lvl="1" indent="-222250" algn="l" fontAlgn="ctr">
              <a:lnSpc>
                <a:spcPct val="150000"/>
              </a:lnSpc>
              <a:spcBef>
                <a:spcPts val="0"/>
              </a:spcBef>
              <a:spcAft>
                <a:spcPts val="0"/>
              </a:spcAft>
              <a:buSzPct val="100000"/>
              <a:buFont typeface="Arial" panose="020B0604020202020204" pitchFamily="34" charset="0"/>
              <a:buChar char="○"/>
            </a:pPr>
            <a:r>
              <a:rPr sz="2200" spc="200" dirty="0">
                <a:solidFill>
                  <a:schemeClr val="tx1">
                    <a:lumMod val="85000"/>
                    <a:lumOff val="15000"/>
                  </a:schemeClr>
                </a:solidFill>
                <a:latin typeface="Arial" panose="020B0604020202020204" pitchFamily="34" charset="0"/>
                <a:ea typeface="微软雅黑" panose="020B0503020204020204" pitchFamily="34" charset="-122"/>
              </a:rPr>
              <a:t>其中			</a:t>
            </a:r>
            <a:r>
              <a:rPr lang="en-US" sz="2200" spc="200" dirty="0">
                <a:solidFill>
                  <a:schemeClr val="tx1">
                    <a:lumMod val="85000"/>
                    <a:lumOff val="15000"/>
                  </a:schemeClr>
                </a:solidFill>
                <a:latin typeface="Arial" panose="020B0604020202020204" pitchFamily="34" charset="0"/>
                <a:ea typeface="微软雅黑" panose="020B0503020204020204" pitchFamily="34" charset="-122"/>
              </a:rPr>
              <a:t>	</a:t>
            </a:r>
            <a:r>
              <a:rPr sz="2200" spc="200" dirty="0">
                <a:solidFill>
                  <a:schemeClr val="tx1">
                    <a:lumMod val="85000"/>
                    <a:lumOff val="15000"/>
                  </a:schemeClr>
                </a:solidFill>
                <a:latin typeface="Arial" panose="020B0604020202020204" pitchFamily="34" charset="0"/>
                <a:ea typeface="微软雅黑" panose="020B0503020204020204" pitchFamily="34" charset="-122"/>
              </a:rPr>
              <a:t>是4个维度为[2n,n]的参数矩阵。</a:t>
            </a:r>
          </a:p>
        </p:txBody>
      </p:sp>
      <p:sp>
        <p:nvSpPr>
          <p:cNvPr id="16" name="矩形 15"/>
          <p:cNvSpPr/>
          <p:nvPr>
            <p:custDataLst>
              <p:tags r:id="rId6"/>
            </p:custDataLst>
          </p:nvPr>
        </p:nvSpPr>
        <p:spPr>
          <a:xfrm>
            <a:off x="3432370" y="371792"/>
            <a:ext cx="8193333" cy="6110605"/>
          </a:xfrm>
          <a:prstGeom prst="rect">
            <a:avLst/>
          </a:prstGeom>
          <a:noFill/>
          <a:ln w="19050">
            <a:solidFill>
              <a:schemeClr val="tx2"/>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custDataLst>
              <p:tags r:id="rId7"/>
            </p:custDataLst>
          </p:nvPr>
        </p:nvSpPr>
        <p:spPr>
          <a:xfrm>
            <a:off x="211578" y="371792"/>
            <a:ext cx="3220792" cy="6110605"/>
          </a:xfrm>
          <a:prstGeom prst="rect">
            <a:avLst/>
          </a:prstGeom>
          <a:noFill/>
          <a:ln w="19050">
            <a:solidFill>
              <a:schemeClr val="bg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形状 6"/>
          <p:cNvSpPr>
            <a:spLocks noChangeAspect="1"/>
          </p:cNvSpPr>
          <p:nvPr>
            <p:custDataLst>
              <p:tags r:id="rId8"/>
            </p:custDataLst>
          </p:nvPr>
        </p:nvSpPr>
        <p:spPr>
          <a:xfrm rot="10800000">
            <a:off x="12914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形状 7"/>
          <p:cNvSpPr>
            <a:spLocks noChangeAspect="1"/>
          </p:cNvSpPr>
          <p:nvPr>
            <p:custDataLst>
              <p:tags r:id="rId9"/>
            </p:custDataLst>
          </p:nvPr>
        </p:nvSpPr>
        <p:spPr>
          <a:xfrm rot="10800000">
            <a:off x="6866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Rectangle 2"/>
          <p:cNvSpPr/>
          <p:nvPr>
            <p:custDataLst>
              <p:tags r:id="rId10"/>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graphicFrame>
        <p:nvGraphicFramePr>
          <p:cNvPr id="21" name="对象 -2147482596"/>
          <p:cNvGraphicFramePr>
            <a:graphicFrameLocks noChangeAspect="1"/>
          </p:cNvGraphicFramePr>
          <p:nvPr/>
        </p:nvGraphicFramePr>
        <p:xfrm>
          <a:off x="5786120" y="1564005"/>
          <a:ext cx="2519045" cy="526415"/>
        </p:xfrm>
        <a:graphic>
          <a:graphicData uri="http://schemas.openxmlformats.org/presentationml/2006/ole">
            <mc:AlternateContent xmlns:mc="http://schemas.openxmlformats.org/markup-compatibility/2006">
              <mc:Choice xmlns:v="urn:schemas-microsoft-com:vml" Requires="v">
                <p:oleObj spid="_x0000_s35877" r:id="rId12" imgW="1333500" imgH="279400" progId="Equation.DSMT4">
                  <p:embed/>
                </p:oleObj>
              </mc:Choice>
              <mc:Fallback>
                <p:oleObj r:id="rId12" imgW="1333500" imgH="279400" progId="Equation.DSMT4">
                  <p:embed/>
                  <p:pic>
                    <p:nvPicPr>
                      <p:cNvPr id="21" name="对象 -2147482596"/>
                      <p:cNvPicPr/>
                      <p:nvPr/>
                    </p:nvPicPr>
                    <p:blipFill>
                      <a:blip r:embed="rId13"/>
                      <a:stretch>
                        <a:fillRect/>
                      </a:stretch>
                    </p:blipFill>
                    <p:spPr>
                      <a:xfrm>
                        <a:off x="5786120" y="1564005"/>
                        <a:ext cx="2519045" cy="526415"/>
                      </a:xfrm>
                      <a:prstGeom prst="rect">
                        <a:avLst/>
                      </a:prstGeom>
                      <a:noFill/>
                      <a:ln w="38100">
                        <a:noFill/>
                        <a:miter/>
                      </a:ln>
                    </p:spPr>
                  </p:pic>
                </p:oleObj>
              </mc:Fallback>
            </mc:AlternateContent>
          </a:graphicData>
        </a:graphic>
      </p:graphicFrame>
      <p:graphicFrame>
        <p:nvGraphicFramePr>
          <p:cNvPr id="23" name="对象 -2147482595"/>
          <p:cNvGraphicFramePr>
            <a:graphicFrameLocks noChangeAspect="1"/>
          </p:cNvGraphicFramePr>
          <p:nvPr/>
        </p:nvGraphicFramePr>
        <p:xfrm>
          <a:off x="5786120" y="2178050"/>
          <a:ext cx="2865755" cy="526415"/>
        </p:xfrm>
        <a:graphic>
          <a:graphicData uri="http://schemas.openxmlformats.org/presentationml/2006/ole">
            <mc:AlternateContent xmlns:mc="http://schemas.openxmlformats.org/markup-compatibility/2006">
              <mc:Choice xmlns:v="urn:schemas-microsoft-com:vml" Requires="v">
                <p:oleObj spid="_x0000_s35878" r:id="rId14" imgW="1511300" imgH="279400" progId="Equation.DSMT4">
                  <p:embed/>
                </p:oleObj>
              </mc:Choice>
              <mc:Fallback>
                <p:oleObj r:id="rId14" imgW="1511300" imgH="279400" progId="Equation.DSMT4">
                  <p:embed/>
                  <p:pic>
                    <p:nvPicPr>
                      <p:cNvPr id="23" name="对象 -2147482595"/>
                      <p:cNvPicPr/>
                      <p:nvPr/>
                    </p:nvPicPr>
                    <p:blipFill>
                      <a:blip r:embed="rId15"/>
                      <a:stretch>
                        <a:fillRect/>
                      </a:stretch>
                    </p:blipFill>
                    <p:spPr>
                      <a:xfrm>
                        <a:off x="5786120" y="2178050"/>
                        <a:ext cx="2865755" cy="526415"/>
                      </a:xfrm>
                      <a:prstGeom prst="rect">
                        <a:avLst/>
                      </a:prstGeom>
                      <a:noFill/>
                      <a:ln w="38100">
                        <a:noFill/>
                        <a:miter/>
                      </a:ln>
                    </p:spPr>
                  </p:pic>
                </p:oleObj>
              </mc:Fallback>
            </mc:AlternateContent>
          </a:graphicData>
        </a:graphic>
      </p:graphicFrame>
      <p:graphicFrame>
        <p:nvGraphicFramePr>
          <p:cNvPr id="25" name="对象 -2147482591"/>
          <p:cNvGraphicFramePr>
            <a:graphicFrameLocks noChangeAspect="1"/>
          </p:cNvGraphicFramePr>
          <p:nvPr/>
        </p:nvGraphicFramePr>
        <p:xfrm>
          <a:off x="5539740" y="4530090"/>
          <a:ext cx="1564640" cy="429260"/>
        </p:xfrm>
        <a:graphic>
          <a:graphicData uri="http://schemas.openxmlformats.org/presentationml/2006/ole">
            <mc:AlternateContent xmlns:mc="http://schemas.openxmlformats.org/markup-compatibility/2006">
              <mc:Choice xmlns:v="urn:schemas-microsoft-com:vml" Requires="v">
                <p:oleObj spid="_x0000_s35879" r:id="rId16" imgW="825500" imgH="228600" progId="Equation.DSMT4">
                  <p:embed/>
                </p:oleObj>
              </mc:Choice>
              <mc:Fallback>
                <p:oleObj r:id="rId16" imgW="825500" imgH="228600" progId="Equation.DSMT4">
                  <p:embed/>
                  <p:pic>
                    <p:nvPicPr>
                      <p:cNvPr id="25" name="对象 -2147482591"/>
                      <p:cNvPicPr/>
                      <p:nvPr/>
                    </p:nvPicPr>
                    <p:blipFill>
                      <a:blip r:embed="rId17"/>
                      <a:stretch>
                        <a:fillRect/>
                      </a:stretch>
                    </p:blipFill>
                    <p:spPr>
                      <a:xfrm>
                        <a:off x="5539740" y="4530090"/>
                        <a:ext cx="1564640" cy="429260"/>
                      </a:xfrm>
                      <a:prstGeom prst="rect">
                        <a:avLst/>
                      </a:prstGeom>
                      <a:noFill/>
                      <a:ln w="38100">
                        <a:noFill/>
                        <a:miter/>
                      </a:ln>
                    </p:spPr>
                  </p:pic>
                </p:oleObj>
              </mc:Fallback>
            </mc:AlternateContent>
          </a:graphicData>
        </a:graphic>
      </p:graphicFrame>
      <p:graphicFrame>
        <p:nvGraphicFramePr>
          <p:cNvPr id="27" name="对象 -2147482592"/>
          <p:cNvGraphicFramePr>
            <a:graphicFrameLocks noChangeAspect="1"/>
          </p:cNvGraphicFramePr>
          <p:nvPr/>
        </p:nvGraphicFramePr>
        <p:xfrm>
          <a:off x="5876290" y="3997960"/>
          <a:ext cx="1924685" cy="429260"/>
        </p:xfrm>
        <a:graphic>
          <a:graphicData uri="http://schemas.openxmlformats.org/presentationml/2006/ole">
            <mc:AlternateContent xmlns:mc="http://schemas.openxmlformats.org/markup-compatibility/2006">
              <mc:Choice xmlns:v="urn:schemas-microsoft-com:vml" Requires="v">
                <p:oleObj spid="_x0000_s35880" r:id="rId18" imgW="1016000" imgH="228600" progId="Equation.DSMT4">
                  <p:embed/>
                </p:oleObj>
              </mc:Choice>
              <mc:Fallback>
                <p:oleObj r:id="rId18" imgW="1016000" imgH="228600" progId="Equation.DSMT4">
                  <p:embed/>
                  <p:pic>
                    <p:nvPicPr>
                      <p:cNvPr id="27" name="对象 -2147482592"/>
                      <p:cNvPicPr/>
                      <p:nvPr/>
                    </p:nvPicPr>
                    <p:blipFill>
                      <a:blip r:embed="rId19"/>
                      <a:stretch>
                        <a:fillRect/>
                      </a:stretch>
                    </p:blipFill>
                    <p:spPr>
                      <a:xfrm>
                        <a:off x="5876290" y="3997960"/>
                        <a:ext cx="1924685" cy="429260"/>
                      </a:xfrm>
                      <a:prstGeom prst="rect">
                        <a:avLst/>
                      </a:prstGeom>
                      <a:noFill/>
                      <a:ln w="38100">
                        <a:noFill/>
                        <a:miter/>
                      </a:ln>
                    </p:spPr>
                  </p:pic>
                </p:oleObj>
              </mc:Fallback>
            </mc:AlternateContent>
          </a:graphicData>
        </a:graphic>
      </p:graphicFrame>
      <p:graphicFrame>
        <p:nvGraphicFramePr>
          <p:cNvPr id="29" name="对象 -2147482593"/>
          <p:cNvGraphicFramePr>
            <a:graphicFrameLocks noChangeAspect="1"/>
          </p:cNvGraphicFramePr>
          <p:nvPr/>
        </p:nvGraphicFramePr>
        <p:xfrm>
          <a:off x="5665470" y="3437890"/>
          <a:ext cx="2976245" cy="526415"/>
        </p:xfrm>
        <a:graphic>
          <a:graphicData uri="http://schemas.openxmlformats.org/presentationml/2006/ole">
            <mc:AlternateContent xmlns:mc="http://schemas.openxmlformats.org/markup-compatibility/2006">
              <mc:Choice xmlns:v="urn:schemas-microsoft-com:vml" Requires="v">
                <p:oleObj spid="_x0000_s35881" r:id="rId20" imgW="1574800" imgH="279400" progId="Equation.DSMT4">
                  <p:embed/>
                </p:oleObj>
              </mc:Choice>
              <mc:Fallback>
                <p:oleObj r:id="rId20" imgW="1574800" imgH="279400" progId="Equation.DSMT4">
                  <p:embed/>
                  <p:pic>
                    <p:nvPicPr>
                      <p:cNvPr id="29" name="对象 -2147482593"/>
                      <p:cNvPicPr/>
                      <p:nvPr/>
                    </p:nvPicPr>
                    <p:blipFill>
                      <a:blip r:embed="rId21"/>
                      <a:stretch>
                        <a:fillRect/>
                      </a:stretch>
                    </p:blipFill>
                    <p:spPr>
                      <a:xfrm>
                        <a:off x="5665470" y="3437890"/>
                        <a:ext cx="2976245" cy="526415"/>
                      </a:xfrm>
                      <a:prstGeom prst="rect">
                        <a:avLst/>
                      </a:prstGeom>
                      <a:noFill/>
                      <a:ln w="38100">
                        <a:noFill/>
                        <a:miter/>
                      </a:ln>
                    </p:spPr>
                  </p:pic>
                </p:oleObj>
              </mc:Fallback>
            </mc:AlternateContent>
          </a:graphicData>
        </a:graphic>
      </p:graphicFrame>
      <p:graphicFrame>
        <p:nvGraphicFramePr>
          <p:cNvPr id="31" name="对象 -2147482594"/>
          <p:cNvGraphicFramePr>
            <a:graphicFrameLocks noChangeAspect="1"/>
          </p:cNvGraphicFramePr>
          <p:nvPr/>
        </p:nvGraphicFramePr>
        <p:xfrm>
          <a:off x="5786120" y="2825750"/>
          <a:ext cx="3044825" cy="526415"/>
        </p:xfrm>
        <a:graphic>
          <a:graphicData uri="http://schemas.openxmlformats.org/presentationml/2006/ole">
            <mc:AlternateContent xmlns:mc="http://schemas.openxmlformats.org/markup-compatibility/2006">
              <mc:Choice xmlns:v="urn:schemas-microsoft-com:vml" Requires="v">
                <p:oleObj spid="_x0000_s35882" r:id="rId22" imgW="1612900" imgH="279400" progId="Equation.DSMT4">
                  <p:embed/>
                </p:oleObj>
              </mc:Choice>
              <mc:Fallback>
                <p:oleObj r:id="rId22" imgW="1612900" imgH="279400" progId="Equation.DSMT4">
                  <p:embed/>
                  <p:pic>
                    <p:nvPicPr>
                      <p:cNvPr id="31" name="对象 -2147482594"/>
                      <p:cNvPicPr/>
                      <p:nvPr/>
                    </p:nvPicPr>
                    <p:blipFill>
                      <a:blip r:embed="rId23"/>
                      <a:stretch>
                        <a:fillRect/>
                      </a:stretch>
                    </p:blipFill>
                    <p:spPr>
                      <a:xfrm>
                        <a:off x="5786120" y="2825750"/>
                        <a:ext cx="3044825" cy="526415"/>
                      </a:xfrm>
                      <a:prstGeom prst="rect">
                        <a:avLst/>
                      </a:prstGeom>
                      <a:noFill/>
                      <a:ln w="38100">
                        <a:noFill/>
                        <a:miter/>
                      </a:ln>
                    </p:spPr>
                  </p:pic>
                </p:oleObj>
              </mc:Fallback>
            </mc:AlternateContent>
          </a:graphicData>
        </a:graphic>
      </p:graphicFrame>
      <p:graphicFrame>
        <p:nvGraphicFramePr>
          <p:cNvPr id="33" name="对象 -2147482590"/>
          <p:cNvGraphicFramePr>
            <a:graphicFrameLocks noChangeAspect="1"/>
          </p:cNvGraphicFramePr>
          <p:nvPr/>
        </p:nvGraphicFramePr>
        <p:xfrm>
          <a:off x="5366385" y="5045075"/>
          <a:ext cx="2228215" cy="456565"/>
        </p:xfrm>
        <a:graphic>
          <a:graphicData uri="http://schemas.openxmlformats.org/presentationml/2006/ole">
            <mc:AlternateContent xmlns:mc="http://schemas.openxmlformats.org/markup-compatibility/2006">
              <mc:Choice xmlns:v="urn:schemas-microsoft-com:vml" Requires="v">
                <p:oleObj spid="_x0000_s35883" r:id="rId24" imgW="1180465" imgH="241300" progId="Equation.DSMT4">
                  <p:embed/>
                </p:oleObj>
              </mc:Choice>
              <mc:Fallback>
                <p:oleObj r:id="rId24" imgW="1180465" imgH="241300" progId="Equation.DSMT4">
                  <p:embed/>
                  <p:pic>
                    <p:nvPicPr>
                      <p:cNvPr id="33" name="对象 -2147482590"/>
                      <p:cNvPicPr/>
                      <p:nvPr/>
                    </p:nvPicPr>
                    <p:blipFill>
                      <a:blip r:embed="rId25"/>
                      <a:stretch>
                        <a:fillRect/>
                      </a:stretch>
                    </p:blipFill>
                    <p:spPr>
                      <a:xfrm>
                        <a:off x="5366385" y="5045075"/>
                        <a:ext cx="2228215" cy="456565"/>
                      </a:xfrm>
                      <a:prstGeom prst="rect">
                        <a:avLst/>
                      </a:prstGeom>
                      <a:noFill/>
                      <a:ln w="38100">
                        <a:noFill/>
                        <a:miter/>
                      </a:ln>
                    </p:spPr>
                  </p:pic>
                </p:oleObj>
              </mc:Fallback>
            </mc:AlternateContent>
          </a:graphicData>
        </a:graphic>
      </p:graphicFrame>
    </p:spTree>
    <p:custDataLst>
      <p:tags r:id="rId2"/>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7" y="1981222"/>
            <a:ext cx="2971813" cy="1981213"/>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30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TensorFlow中实现使用LSTM结构的循环神经网络的前向传播</a:t>
            </a:r>
          </a:p>
        </p:txBody>
      </p:sp>
      <p:sp>
        <p:nvSpPr>
          <p:cNvPr id="11" name="Title 6"/>
          <p:cNvSpPr txBox="1"/>
          <p:nvPr>
            <p:custDataLst>
              <p:tags r:id="rId3"/>
            </p:custDataLst>
          </p:nvPr>
        </p:nvSpPr>
        <p:spPr>
          <a:xfrm>
            <a:off x="3886200" y="1057910"/>
            <a:ext cx="7381240" cy="563880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#定义一个LSTM结构。在Tensorflow中通过一句简单的命令就可以实现一个完整的LSTM结构。LSTM中使用的变量也会在该函数中自动被声明。</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lstm=tf.nn.rnn.cell.BasicLSTMCell(lstm_hidden_size)</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将LSTM中的状态初始化为全0数组。BasicLSTMCell类提供了zero_state函数来生成全0初始状态。state是一个包含两个张量的LSTMStateTuple类，其中state.c和state.h分别对应了上述c状态和h状态。和其他神经网络类似，在优化循环神经网络时，每次也会使用一个batch的训练样本。在以下代码中，batch_size给出了一个batch的大小。</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state=lstm.zero_state(batch_size,tf.float32)</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定义损失函数</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loss=0.0</a:t>
            </a:r>
          </a:p>
        </p:txBody>
      </p:sp>
      <p:sp>
        <p:nvSpPr>
          <p:cNvPr id="5" name="矩形 4"/>
          <p:cNvSpPr/>
          <p:nvPr>
            <p:custDataLst>
              <p:tags r:id="rId4"/>
            </p:custDataLst>
          </p:nvPr>
        </p:nvSpPr>
        <p:spPr>
          <a:xfrm>
            <a:off x="1471623" y="6"/>
            <a:ext cx="1857388" cy="1524012"/>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6" name="矩形 5"/>
          <p:cNvSpPr/>
          <p:nvPr>
            <p:custDataLst>
              <p:tags r:id="rId5"/>
            </p:custDataLst>
          </p:nvPr>
        </p:nvSpPr>
        <p:spPr>
          <a:xfrm>
            <a:off x="1471623" y="1676419"/>
            <a:ext cx="1857388" cy="76201"/>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7" name="矩形 6"/>
          <p:cNvSpPr/>
          <p:nvPr>
            <p:custDataLst>
              <p:tags r:id="rId6"/>
            </p:custDataLst>
          </p:nvPr>
        </p:nvSpPr>
        <p:spPr>
          <a:xfrm>
            <a:off x="1471623" y="4267185"/>
            <a:ext cx="1857388" cy="259081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 name="Rectangle 2"/>
          <p:cNvSpPr/>
          <p:nvPr>
            <p:custDataLst>
              <p:tags r:id="rId7"/>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7" y="1981222"/>
            <a:ext cx="2971813" cy="1981213"/>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30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TensorFlow中实现使用LSTM结构的循环神经网络的前向传播</a:t>
            </a:r>
          </a:p>
        </p:txBody>
      </p:sp>
      <p:sp>
        <p:nvSpPr>
          <p:cNvPr id="11" name="Title 6"/>
          <p:cNvSpPr txBox="1"/>
          <p:nvPr>
            <p:custDataLst>
              <p:tags r:id="rId3"/>
            </p:custDataLst>
          </p:nvPr>
        </p:nvSpPr>
        <p:spPr>
          <a:xfrm>
            <a:off x="3886200" y="941705"/>
            <a:ext cx="7381240" cy="563880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虽然在测试时循环神经网络可以处理任意长度的序列，但是在训练中为了将循环神经网络展开成前馈神经网络，我们需要知道训练数据的序列长度。在以下代码中，用num_steps来表示这个长度。后面会介绍使用dynamic_rnn动态处理变长序列的方法。</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for i in range(num_steps):</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 在第一时刻声明LSTM结构中使用的变量，在之后的时刻都需要复用之前定义好的变量。</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if i&gt;0:</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tf.get_variable_scpoe.reuse_variables()</a:t>
            </a:r>
          </a:p>
        </p:txBody>
      </p:sp>
      <p:sp>
        <p:nvSpPr>
          <p:cNvPr id="5" name="矩形 4"/>
          <p:cNvSpPr/>
          <p:nvPr>
            <p:custDataLst>
              <p:tags r:id="rId4"/>
            </p:custDataLst>
          </p:nvPr>
        </p:nvSpPr>
        <p:spPr>
          <a:xfrm>
            <a:off x="1471623" y="6"/>
            <a:ext cx="1857388" cy="1524012"/>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6" name="矩形 5"/>
          <p:cNvSpPr/>
          <p:nvPr>
            <p:custDataLst>
              <p:tags r:id="rId5"/>
            </p:custDataLst>
          </p:nvPr>
        </p:nvSpPr>
        <p:spPr>
          <a:xfrm>
            <a:off x="1471623" y="1676419"/>
            <a:ext cx="1857388" cy="76201"/>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7" name="矩形 6"/>
          <p:cNvSpPr/>
          <p:nvPr>
            <p:custDataLst>
              <p:tags r:id="rId6"/>
            </p:custDataLst>
          </p:nvPr>
        </p:nvSpPr>
        <p:spPr>
          <a:xfrm>
            <a:off x="1471623" y="4267185"/>
            <a:ext cx="1857388" cy="259081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 name="Rectangle 2"/>
          <p:cNvSpPr/>
          <p:nvPr>
            <p:custDataLst>
              <p:tags r:id="rId7"/>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5" y="408518"/>
            <a:ext cx="3543300"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3" y="910167"/>
            <a:ext cx="2965451"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2467" name="文本框 3"/>
          <p:cNvSpPr txBox="1">
            <a:spLocks noChangeArrowheads="1"/>
          </p:cNvSpPr>
          <p:nvPr/>
        </p:nvSpPr>
        <p:spPr bwMode="auto">
          <a:xfrm>
            <a:off x="388634" y="1556658"/>
            <a:ext cx="677108" cy="2144177"/>
          </a:xfrm>
          <a:prstGeom prst="rect">
            <a:avLst/>
          </a:prstGeom>
          <a:noFill/>
          <a:ln w="9525">
            <a:noFill/>
            <a:miter lim="800000"/>
            <a:headEnd/>
            <a:tailEnd/>
          </a:ln>
        </p:spPr>
        <p:txBody>
          <a:bodyPr vert="eaVert" wrap="none">
            <a:spAutoFit/>
          </a:bodyPr>
          <a:lstStyle/>
          <a:p>
            <a:r>
              <a:rPr lang="zh-CN" altLang="en-US" sz="3200">
                <a:latin typeface="微软雅黑" pitchFamily="34" charset="-122"/>
                <a:ea typeface="微软雅黑" pitchFamily="34" charset="-122"/>
              </a:rPr>
              <a:t>小猫的实验</a:t>
            </a:r>
          </a:p>
        </p:txBody>
      </p:sp>
      <p:sp>
        <p:nvSpPr>
          <p:cNvPr id="62468" name="矩形 4"/>
          <p:cNvSpPr>
            <a:spLocks noChangeArrowheads="1"/>
          </p:cNvSpPr>
          <p:nvPr/>
        </p:nvSpPr>
        <p:spPr bwMode="auto">
          <a:xfrm>
            <a:off x="1032934" y="1219200"/>
            <a:ext cx="7697409" cy="5509200"/>
          </a:xfrm>
          <a:prstGeom prst="rect">
            <a:avLst/>
          </a:prstGeom>
          <a:noFill/>
          <a:ln w="9525">
            <a:noFill/>
            <a:miter lim="800000"/>
            <a:headEnd/>
            <a:tailEnd/>
          </a:ln>
        </p:spPr>
        <p:txBody>
          <a:bodyPr wrap="square">
            <a:spAutoFit/>
          </a:bodyPr>
          <a:lstStyle/>
          <a:p>
            <a:r>
              <a:rPr lang="en-US" altLang="zh-CN" sz="3200" b="1" dirty="0">
                <a:solidFill>
                  <a:srgbClr val="404040"/>
                </a:solidFill>
                <a:latin typeface="Calibri-Bold"/>
                <a:ea typeface="微软雅黑" pitchFamily="34" charset="-122"/>
              </a:rPr>
              <a:t>1958 </a:t>
            </a:r>
            <a:r>
              <a:rPr lang="zh-CN" altLang="en-US" sz="3200" dirty="0">
                <a:solidFill>
                  <a:srgbClr val="404040"/>
                </a:solidFill>
                <a:latin typeface="宋体" charset="-122"/>
              </a:rPr>
              <a:t>年，</a:t>
            </a:r>
            <a:r>
              <a:rPr lang="en-US" altLang="zh-CN" sz="3200" b="1" dirty="0" err="1">
                <a:solidFill>
                  <a:srgbClr val="404040"/>
                </a:solidFill>
                <a:latin typeface="Calibri-Bold"/>
              </a:rPr>
              <a:t>DavidHubel</a:t>
            </a:r>
            <a:r>
              <a:rPr lang="en-US" altLang="zh-CN" sz="3200" b="1" dirty="0">
                <a:solidFill>
                  <a:srgbClr val="404040"/>
                </a:solidFill>
                <a:latin typeface="Calibri-Bold"/>
              </a:rPr>
              <a:t> </a:t>
            </a:r>
            <a:r>
              <a:rPr lang="zh-CN" altLang="en-US" sz="3200" dirty="0">
                <a:solidFill>
                  <a:srgbClr val="404040"/>
                </a:solidFill>
                <a:latin typeface="宋体" charset="-122"/>
              </a:rPr>
              <a:t>和</a:t>
            </a:r>
            <a:r>
              <a:rPr lang="en-US" altLang="zh-CN" sz="3200" b="1" dirty="0" err="1">
                <a:solidFill>
                  <a:srgbClr val="404040"/>
                </a:solidFill>
                <a:latin typeface="Calibri-Bold"/>
              </a:rPr>
              <a:t>Torsten</a:t>
            </a:r>
            <a:r>
              <a:rPr lang="en-US" altLang="zh-CN" sz="3200" b="1" dirty="0">
                <a:solidFill>
                  <a:srgbClr val="404040"/>
                </a:solidFill>
                <a:latin typeface="Calibri-Bold"/>
              </a:rPr>
              <a:t> Wiesel </a:t>
            </a:r>
            <a:r>
              <a:rPr lang="zh-CN" altLang="en-US" sz="3200" dirty="0">
                <a:solidFill>
                  <a:srgbClr val="404040"/>
                </a:solidFill>
                <a:latin typeface="宋体" charset="-122"/>
              </a:rPr>
              <a:t>在</a:t>
            </a:r>
            <a:r>
              <a:rPr lang="en-US" altLang="zh-CN" sz="3200" b="1" dirty="0" err="1">
                <a:solidFill>
                  <a:srgbClr val="404040"/>
                </a:solidFill>
                <a:latin typeface="Calibri-Bold"/>
              </a:rPr>
              <a:t>Jo</a:t>
            </a:r>
            <a:r>
              <a:rPr lang="en-US" altLang="zh-CN" sz="3200" b="1" dirty="0" err="1">
                <a:solidFill>
                  <a:srgbClr val="404040"/>
                </a:solidFill>
                <a:latin typeface="Calibri-Bold"/>
                <a:ea typeface="微软雅黑" pitchFamily="34" charset="-122"/>
              </a:rPr>
              <a:t>ohnHopkins</a:t>
            </a:r>
            <a:r>
              <a:rPr lang="en-US" altLang="zh-CN" sz="3200" b="1" dirty="0">
                <a:solidFill>
                  <a:srgbClr val="404040"/>
                </a:solidFill>
                <a:latin typeface="Calibri-Bold"/>
                <a:ea typeface="微软雅黑" pitchFamily="34" charset="-122"/>
              </a:rPr>
              <a:t> University</a:t>
            </a:r>
            <a:r>
              <a:rPr lang="zh-CN" altLang="en-US" sz="3200" dirty="0">
                <a:solidFill>
                  <a:srgbClr val="404040"/>
                </a:solidFill>
                <a:latin typeface="宋体" charset="-122"/>
              </a:rPr>
              <a:t>，研究瞳孔区域与大脑皮层神经元的对应关系。最终发现了一种被称为“</a:t>
            </a:r>
            <a:r>
              <a:rPr lang="zh-CN" altLang="en-US" sz="3200" dirty="0">
                <a:solidFill>
                  <a:srgbClr val="C00000"/>
                </a:solidFill>
                <a:latin typeface="宋体" charset="-122"/>
              </a:rPr>
              <a:t>方向选择性细胞</a:t>
            </a:r>
            <a:r>
              <a:rPr lang="zh-CN" altLang="en-US" sz="3200" dirty="0">
                <a:solidFill>
                  <a:srgbClr val="404040"/>
                </a:solidFill>
                <a:latin typeface="宋体" charset="-122"/>
              </a:rPr>
              <a:t>”的神经元细胞。</a:t>
            </a:r>
          </a:p>
          <a:p>
            <a:r>
              <a:rPr lang="zh-CN" altLang="en-US" sz="3200" dirty="0">
                <a:solidFill>
                  <a:srgbClr val="404040"/>
                </a:solidFill>
                <a:latin typeface="宋体" charset="-122"/>
              </a:rPr>
              <a:t>当小猫瞳孔发现了眼前的物体的边缘，而且这个边缘指向某个方向时，这种神经元细胞就会活跃。</a:t>
            </a:r>
            <a:endParaRPr lang="en-US" altLang="zh-CN" sz="3200" dirty="0">
              <a:solidFill>
                <a:srgbClr val="404040"/>
              </a:solidFill>
              <a:latin typeface="宋体" charset="-122"/>
            </a:endParaRPr>
          </a:p>
          <a:p>
            <a:endParaRPr lang="zh-CN" altLang="en-US" sz="3200" dirty="0">
              <a:solidFill>
                <a:srgbClr val="404040"/>
              </a:solidFill>
              <a:latin typeface="宋体" charset="-122"/>
            </a:endParaRPr>
          </a:p>
          <a:p>
            <a:r>
              <a:rPr lang="zh-CN" altLang="en-US" sz="3200" dirty="0">
                <a:solidFill>
                  <a:srgbClr val="C00000"/>
                </a:solidFill>
                <a:latin typeface="宋体" charset="-122"/>
              </a:rPr>
              <a:t>神经</a:t>
            </a:r>
            <a:r>
              <a:rPr lang="en-US" altLang="zh-CN" sz="3200" b="1" dirty="0">
                <a:solidFill>
                  <a:srgbClr val="C00000"/>
                </a:solidFill>
                <a:latin typeface="Calibri-Bold"/>
              </a:rPr>
              <a:t>‐</a:t>
            </a:r>
            <a:r>
              <a:rPr lang="zh-CN" altLang="en-US" sz="3200" dirty="0">
                <a:solidFill>
                  <a:srgbClr val="C00000"/>
                </a:solidFill>
                <a:latin typeface="宋体" charset="-122"/>
              </a:rPr>
              <a:t>中枢</a:t>
            </a:r>
            <a:r>
              <a:rPr lang="en-US" altLang="zh-CN" sz="3200" b="1" dirty="0">
                <a:solidFill>
                  <a:srgbClr val="C00000"/>
                </a:solidFill>
                <a:latin typeface="Calibri-Bold"/>
              </a:rPr>
              <a:t>‐</a:t>
            </a:r>
            <a:r>
              <a:rPr lang="zh-CN" altLang="en-US" sz="3200" dirty="0">
                <a:solidFill>
                  <a:srgbClr val="C00000"/>
                </a:solidFill>
                <a:latin typeface="宋体" charset="-122"/>
              </a:rPr>
              <a:t>大脑的工作过程，或许是一个不断迭代、不断抽象的过程</a:t>
            </a:r>
          </a:p>
        </p:txBody>
      </p:sp>
      <p:pic>
        <p:nvPicPr>
          <p:cNvPr id="62469" name="图片 5"/>
          <p:cNvPicPr>
            <a:picLocks noChangeAspect="1"/>
          </p:cNvPicPr>
          <p:nvPr/>
        </p:nvPicPr>
        <p:blipFill>
          <a:blip r:embed="rId3" cstate="print"/>
          <a:srcRect/>
          <a:stretch>
            <a:fillRect/>
          </a:stretch>
        </p:blipFill>
        <p:spPr bwMode="auto">
          <a:xfrm>
            <a:off x="8811684" y="2091267"/>
            <a:ext cx="2683933" cy="1871133"/>
          </a:xfrm>
          <a:prstGeom prst="rect">
            <a:avLst/>
          </a:prstGeom>
          <a:noFill/>
          <a:ln w="9525">
            <a:noFill/>
            <a:miter lim="800000"/>
            <a:headEnd/>
            <a:tailEnd/>
          </a:ln>
        </p:spPr>
      </p:pic>
      <p:sp>
        <p:nvSpPr>
          <p:cNvPr id="8" name="箭头: 左弧形 7"/>
          <p:cNvSpPr/>
          <p:nvPr/>
        </p:nvSpPr>
        <p:spPr>
          <a:xfrm rot="14680007">
            <a:off x="9566910" y="3918593"/>
            <a:ext cx="1130300" cy="3325955"/>
          </a:xfrm>
          <a:prstGeom prst="curvedRightArrow">
            <a:avLst>
              <a:gd name="adj1" fmla="val 25000"/>
              <a:gd name="adj2" fmla="val 50000"/>
              <a:gd name="adj3" fmla="val 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7" y="1981222"/>
            <a:ext cx="2971813" cy="1981213"/>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30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TensorFlow中实现使用LSTM结构的循环神经网络的前向传播</a:t>
            </a:r>
          </a:p>
        </p:txBody>
      </p:sp>
      <p:sp>
        <p:nvSpPr>
          <p:cNvPr id="11" name="Title 6"/>
          <p:cNvSpPr txBox="1"/>
          <p:nvPr>
            <p:custDataLst>
              <p:tags r:id="rId3"/>
            </p:custDataLst>
          </p:nvPr>
        </p:nvSpPr>
        <p:spPr>
          <a:xfrm>
            <a:off x="3886200" y="941705"/>
            <a:ext cx="7381240" cy="563880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 每一步处理时间序列中的一个时刻。将当前输入current_input和前一时刻状态state(h_t-1和c_t-1)传入定义的LSTM结构可以得到当前LSTM的输出lstm_output(ht)和更新后状态state(ht和ct)。lstm_output用于输出。  </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给其他层，state用于输出给下一时刻，他们在dropout等方面可以有不同的处理方式。</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lstm_output,state=lstm(current_input,state)</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 将当前时刻LSTM结构的输出传入一个全连接层，得到最后的输出。</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final_output=fully_connected(lstm_output)</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 计算当前时刻输出的损失。</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loss+=calc_loss(final_output,expected_output)</a:t>
            </a:r>
          </a:p>
          <a:p>
            <a:pPr marL="285750" lvl="0" indent="-285750" algn="l" fontAlgn="ctr">
              <a:lnSpc>
                <a:spcPct val="12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使用常规神经网络的方法训练模型。</a:t>
            </a:r>
          </a:p>
        </p:txBody>
      </p:sp>
      <p:sp>
        <p:nvSpPr>
          <p:cNvPr id="5" name="矩形 4"/>
          <p:cNvSpPr/>
          <p:nvPr>
            <p:custDataLst>
              <p:tags r:id="rId4"/>
            </p:custDataLst>
          </p:nvPr>
        </p:nvSpPr>
        <p:spPr>
          <a:xfrm>
            <a:off x="1471623" y="6"/>
            <a:ext cx="1857388" cy="1524012"/>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6" name="矩形 5"/>
          <p:cNvSpPr/>
          <p:nvPr>
            <p:custDataLst>
              <p:tags r:id="rId5"/>
            </p:custDataLst>
          </p:nvPr>
        </p:nvSpPr>
        <p:spPr>
          <a:xfrm>
            <a:off x="1471623" y="1676419"/>
            <a:ext cx="1857388" cy="76201"/>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7" name="矩形 6"/>
          <p:cNvSpPr/>
          <p:nvPr>
            <p:custDataLst>
              <p:tags r:id="rId6"/>
            </p:custDataLst>
          </p:nvPr>
        </p:nvSpPr>
        <p:spPr>
          <a:xfrm>
            <a:off x="1471623" y="4267185"/>
            <a:ext cx="1857388" cy="259081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2" name="Rectangle 2"/>
          <p:cNvSpPr/>
          <p:nvPr>
            <p:custDataLst>
              <p:tags r:id="rId7"/>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0880090" cy="91186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rgbClr val="FFFFFF"/>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3"/>
            </p:custDataLst>
          </p:nvPr>
        </p:nvSpPr>
        <p:spPr>
          <a:xfrm>
            <a:off x="457155" y="202940"/>
            <a:ext cx="11277689" cy="559060"/>
          </a:xfrm>
          <a:prstGeom prst="rect">
            <a:avLst/>
          </a:prstGeom>
          <a:noFill/>
        </p:spPr>
        <p:txBody>
          <a:bodyPr wrap="square" lIns="63500" tIns="25400" rIns="63500" bIns="25400" rtlCol="0" anchor="ctr">
            <a:noAutofit/>
          </a:bodyPr>
          <a:lstStyle/>
          <a:p>
            <a:pPr marL="0" indent="0" algn="l">
              <a:lnSpc>
                <a:spcPct val="100000"/>
              </a:lnSpc>
              <a:spcBef>
                <a:spcPts val="0"/>
              </a:spcBef>
              <a:spcAft>
                <a:spcPts val="0"/>
              </a:spcAft>
              <a:buSzPct val="100000"/>
              <a:buNone/>
            </a:pPr>
            <a:r>
              <a:rPr lang="zh-CN" altLang="en-US" sz="3200" b="1" spc="300" dirty="0">
                <a:solidFill>
                  <a:schemeClr val="accent1"/>
                </a:solidFill>
                <a:latin typeface="微软雅黑" panose="020B0503020204020204" pitchFamily="34" charset="-122"/>
                <a:ea typeface="微软雅黑" panose="020B0503020204020204" pitchFamily="34" charset="-122"/>
                <a:sym typeface="+mn-ea"/>
              </a:rPr>
              <a:t>5.3.3 实验：利用LSTM模型生成古诗</a:t>
            </a:r>
          </a:p>
        </p:txBody>
      </p:sp>
      <p:sp>
        <p:nvSpPr>
          <p:cNvPr id="11" name="Title 6"/>
          <p:cNvSpPr txBox="1"/>
          <p:nvPr>
            <p:custDataLst>
              <p:tags r:id="rId4"/>
            </p:custDataLst>
          </p:nvPr>
        </p:nvSpPr>
        <p:spPr>
          <a:xfrm>
            <a:off x="1067440" y="1828815"/>
            <a:ext cx="4418990" cy="504825"/>
          </a:xfrm>
          <a:prstGeom prst="rect">
            <a:avLst/>
          </a:prstGeom>
          <a:noFill/>
          <a:ln w="3175">
            <a:noFill/>
            <a:prstDash val="dash"/>
          </a:ln>
        </p:spPr>
        <p:txBody>
          <a:bodyPr wrap="square" lIns="63500" tIns="25400" rIns="63500" bIns="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kumimoji="0" sz="2400" b="1" i="0" kern="1200" cap="none" spc="300" normalizeH="0" noProof="0" dirty="0">
                <a:ln w="3175">
                  <a:noFill/>
                  <a:prstDash val="dash"/>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1．实验内容介绍</a:t>
            </a:r>
          </a:p>
        </p:txBody>
      </p:sp>
      <p:sp>
        <p:nvSpPr>
          <p:cNvPr id="14" name="Title 6"/>
          <p:cNvSpPr txBox="1"/>
          <p:nvPr>
            <p:custDataLst>
              <p:tags r:id="rId5"/>
            </p:custDataLst>
          </p:nvPr>
        </p:nvSpPr>
        <p:spPr>
          <a:xfrm>
            <a:off x="1066805" y="2404125"/>
            <a:ext cx="4418971" cy="3844391"/>
          </a:xfrm>
          <a:prstGeom prst="rect">
            <a:avLst/>
          </a:prstGeom>
          <a:noFill/>
          <a:ln w="3175">
            <a:noFill/>
            <a:prstDash val="dash"/>
          </a:ln>
        </p:spPr>
        <p:txBody>
          <a:bodyPr wrap="square" lIns="63500" tIns="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30000"/>
              </a:lnSpc>
              <a:spcBef>
                <a:spcPts val="0"/>
              </a:spcBef>
              <a:spcAft>
                <a:spcPts val="800"/>
              </a:spcAft>
              <a:buSzPct val="100000"/>
            </a:pPr>
            <a:r>
              <a:rPr sz="1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基于 TensoFlow 构建两层的 RNN，采用 4 万多首唐诗作为训练数据，实现可以写古诗的 AI demo。</a:t>
            </a:r>
          </a:p>
        </p:txBody>
      </p:sp>
      <p:sp>
        <p:nvSpPr>
          <p:cNvPr id="4" name="Title 6"/>
          <p:cNvSpPr txBox="1"/>
          <p:nvPr>
            <p:custDataLst>
              <p:tags r:id="rId6"/>
            </p:custDataLst>
          </p:nvPr>
        </p:nvSpPr>
        <p:spPr>
          <a:xfrm>
            <a:off x="6071497" y="1828815"/>
            <a:ext cx="5053698" cy="504825"/>
          </a:xfrm>
          <a:prstGeom prst="rect">
            <a:avLst/>
          </a:prstGeom>
          <a:noFill/>
          <a:ln w="3175">
            <a:noFill/>
            <a:prstDash val="dash"/>
          </a:ln>
        </p:spPr>
        <p:txBody>
          <a:bodyPr wrap="square" lIns="63500" tIns="25400" rIns="63500" bIns="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kumimoji="0" sz="2400" b="1" i="0" kern="1200" cap="none" spc="300" normalizeH="0" noProof="0" dirty="0">
                <a:ln w="3175">
                  <a:noFill/>
                  <a:prstDash val="dash"/>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2．实验步骤</a:t>
            </a:r>
          </a:p>
        </p:txBody>
      </p:sp>
      <p:sp>
        <p:nvSpPr>
          <p:cNvPr id="6" name="Title 6"/>
          <p:cNvSpPr txBox="1"/>
          <p:nvPr>
            <p:custDataLst>
              <p:tags r:id="rId7"/>
            </p:custDataLst>
          </p:nvPr>
        </p:nvSpPr>
        <p:spPr>
          <a:xfrm>
            <a:off x="6071503" y="2404125"/>
            <a:ext cx="5053692" cy="3844391"/>
          </a:xfrm>
          <a:prstGeom prst="rect">
            <a:avLst/>
          </a:prstGeom>
          <a:noFill/>
          <a:ln w="3175">
            <a:noFill/>
            <a:prstDash val="dash"/>
          </a:ln>
        </p:spPr>
        <p:txBody>
          <a:bodyPr wrap="square" lIns="63500" tIns="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0050" lvl="0" indent="-400050" algn="l" fontAlgn="ctr">
              <a:lnSpc>
                <a:spcPct val="130000"/>
              </a:lnSpc>
              <a:spcBef>
                <a:spcPts val="1000"/>
              </a:spcBef>
              <a:spcAft>
                <a:spcPts val="0"/>
              </a:spcAft>
              <a:buSzPct val="100000"/>
              <a:buFont typeface="+mj-ea"/>
              <a:buAutoNum type="ea1JpnChsDbPeriod"/>
            </a:pPr>
            <a:r>
              <a:rPr sz="1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古诗清洗、过滤较长或较短古诗、过滤即非五言也非七言古诗、为每个字生成唯一的数字ID、每首古诗用数字ID表示</a:t>
            </a:r>
          </a:p>
          <a:p>
            <a:pPr marL="400050" lvl="0" indent="-400050" algn="l" fontAlgn="ctr">
              <a:lnSpc>
                <a:spcPct val="130000"/>
              </a:lnSpc>
              <a:spcBef>
                <a:spcPts val="1000"/>
              </a:spcBef>
              <a:spcAft>
                <a:spcPts val="0"/>
              </a:spcAft>
              <a:buSzPct val="100000"/>
              <a:buFont typeface="+mj-ea"/>
              <a:buAutoNum type="ea1JpnChsDbPeriod"/>
            </a:pPr>
            <a:r>
              <a:rPr sz="1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两层RNN网络模型，采用LSTM模型；</a:t>
            </a:r>
          </a:p>
          <a:p>
            <a:pPr marL="400050" lvl="0" indent="-400050" algn="l" fontAlgn="ctr">
              <a:lnSpc>
                <a:spcPct val="130000"/>
              </a:lnSpc>
              <a:spcBef>
                <a:spcPts val="1000"/>
              </a:spcBef>
              <a:spcAft>
                <a:spcPts val="0"/>
              </a:spcAft>
              <a:buSzPct val="100000"/>
              <a:buFont typeface="+mj-ea"/>
              <a:buAutoNum type="ea1JpnChsDbPeriod"/>
            </a:pPr>
            <a:r>
              <a:rPr sz="1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训练LSTM模型；</a:t>
            </a:r>
          </a:p>
          <a:p>
            <a:pPr marL="400050" lvl="0" indent="-400050" algn="l" fontAlgn="ctr">
              <a:lnSpc>
                <a:spcPct val="130000"/>
              </a:lnSpc>
              <a:spcBef>
                <a:spcPts val="1000"/>
              </a:spcBef>
              <a:spcAft>
                <a:spcPts val="0"/>
              </a:spcAft>
              <a:buSzPct val="100000"/>
              <a:buFont typeface="+mj-ea"/>
              <a:buAutoNum type="ea1JpnChsDbPeriod"/>
            </a:pPr>
            <a:r>
              <a:rPr sz="1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生成古诗，随机取一个汉字，根据该汉字生成一首古诗。</a:t>
            </a:r>
          </a:p>
        </p:txBody>
      </p:sp>
      <p:sp>
        <p:nvSpPr>
          <p:cNvPr id="2" name="Rectangle 2"/>
          <p:cNvSpPr/>
          <p:nvPr>
            <p:custDataLst>
              <p:tags r:id="rId8"/>
            </p:custDataLst>
          </p:nvPr>
        </p:nvSpPr>
        <p:spPr>
          <a:xfrm>
            <a:off x="0" y="0"/>
            <a:ext cx="12192000" cy="5054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custDataLst>
              <p:tags r:id="rId2"/>
            </p:custDataLst>
          </p:nvPr>
        </p:nvSpPr>
        <p:spPr>
          <a:xfrm>
            <a:off x="6609386" y="-1"/>
            <a:ext cx="3416259" cy="6858002"/>
          </a:xfrm>
          <a:custGeom>
            <a:avLst/>
            <a:gdLst>
              <a:gd name="connsiteX0" fmla="*/ 3012597 w 3416259"/>
              <a:gd name="connsiteY0" fmla="*/ 0 h 6858002"/>
              <a:gd name="connsiteX1" fmla="*/ 3416259 w 3416259"/>
              <a:gd name="connsiteY1" fmla="*/ 0 h 6858002"/>
              <a:gd name="connsiteX2" fmla="*/ 403662 w 3416259"/>
              <a:gd name="connsiteY2" fmla="*/ 6858002 h 6858002"/>
              <a:gd name="connsiteX3" fmla="*/ 0 w 341625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3416259" h="6858002">
                <a:moveTo>
                  <a:pt x="3012597" y="0"/>
                </a:moveTo>
                <a:lnTo>
                  <a:pt x="3416259" y="0"/>
                </a:lnTo>
                <a:lnTo>
                  <a:pt x="403662" y="6858002"/>
                </a:lnTo>
                <a:lnTo>
                  <a:pt x="0" y="6858002"/>
                </a:lnTo>
                <a:close/>
              </a:path>
            </a:pathLst>
          </a:custGeom>
          <a:solidFill>
            <a:srgbClr val="266CB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任意多边形: 形状 5"/>
          <p:cNvSpPr/>
          <p:nvPr>
            <p:custDataLst>
              <p:tags r:id="rId3"/>
            </p:custDataLst>
          </p:nvPr>
        </p:nvSpPr>
        <p:spPr>
          <a:xfrm>
            <a:off x="7203062" y="-1"/>
            <a:ext cx="4989538" cy="6858002"/>
          </a:xfrm>
          <a:custGeom>
            <a:avLst/>
            <a:gdLst>
              <a:gd name="connsiteX0" fmla="*/ 3006417 w 4989538"/>
              <a:gd name="connsiteY0" fmla="*/ 0 h 6858002"/>
              <a:gd name="connsiteX1" fmla="*/ 4989538 w 4989538"/>
              <a:gd name="connsiteY1" fmla="*/ 0 h 6858002"/>
              <a:gd name="connsiteX2" fmla="*/ 4989538 w 4989538"/>
              <a:gd name="connsiteY2" fmla="*/ 2584276 h 6858002"/>
              <a:gd name="connsiteX3" fmla="*/ 3116018 w 4989538"/>
              <a:gd name="connsiteY3" fmla="*/ 6858002 h 6858002"/>
              <a:gd name="connsiteX4" fmla="*/ 0 w 4989538"/>
              <a:gd name="connsiteY4" fmla="*/ 6858002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538" h="6858002">
                <a:moveTo>
                  <a:pt x="3006417" y="0"/>
                </a:moveTo>
                <a:lnTo>
                  <a:pt x="4989538" y="0"/>
                </a:lnTo>
                <a:lnTo>
                  <a:pt x="4989538" y="2584276"/>
                </a:lnTo>
                <a:lnTo>
                  <a:pt x="3116018" y="6858002"/>
                </a:lnTo>
                <a:lnTo>
                  <a:pt x="0" y="6858002"/>
                </a:lnTo>
                <a:close/>
              </a:path>
            </a:pathLst>
          </a:custGeom>
          <a:solidFill>
            <a:srgbClr val="266CB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矩形 6"/>
          <p:cNvSpPr/>
          <p:nvPr>
            <p:custDataLst>
              <p:tags r:id="rId4"/>
            </p:custDataLst>
          </p:nvPr>
        </p:nvSpPr>
        <p:spPr>
          <a:xfrm>
            <a:off x="0" y="1828800"/>
            <a:ext cx="12192000" cy="4419709"/>
          </a:xfrm>
          <a:prstGeom prst="rect">
            <a:avLst/>
          </a:prstGeom>
          <a:solidFill>
            <a:srgbClr val="FFFFFF"/>
          </a:solidFill>
          <a:ln>
            <a:noFill/>
          </a:ln>
          <a:effectLst>
            <a:outerShdw blurRad="63500" algn="ctr" rotWithShape="0">
              <a:srgbClr val="0D0D0D">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5"/>
            </p:custDataLst>
          </p:nvPr>
        </p:nvSpPr>
        <p:spPr>
          <a:xfrm>
            <a:off x="914362" y="1036320"/>
            <a:ext cx="7924800" cy="487680"/>
          </a:xfrm>
          <a:prstGeom prst="rect">
            <a:avLst/>
          </a:prstGeom>
          <a:noFill/>
        </p:spPr>
        <p:txBody>
          <a:bodyPr wrap="square" lIns="63500" tIns="25400" rIns="63500" bIns="25400" rtlCol="0" anchor="ctr" anchorCtr="0">
            <a:noAutofit/>
          </a:bodyPr>
          <a:lstStyle/>
          <a:p>
            <a:pPr marL="0" indent="0" algn="l">
              <a:lnSpc>
                <a:spcPct val="100000"/>
              </a:lnSpc>
              <a:spcBef>
                <a:spcPts val="0"/>
              </a:spcBef>
              <a:spcAft>
                <a:spcPts val="0"/>
              </a:spcAft>
              <a:buSzPct val="100000"/>
              <a:buNone/>
            </a:pPr>
            <a:r>
              <a:rPr lang="zh-CN" altLang="en-US"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5.3.3 实验：利用LSTM模型生成古诗</a:t>
            </a:r>
          </a:p>
        </p:txBody>
      </p:sp>
      <p:sp>
        <p:nvSpPr>
          <p:cNvPr id="11" name="Title 6"/>
          <p:cNvSpPr txBox="1"/>
          <p:nvPr>
            <p:custDataLst>
              <p:tags r:id="rId6"/>
            </p:custDataLst>
          </p:nvPr>
        </p:nvSpPr>
        <p:spPr>
          <a:xfrm>
            <a:off x="914362" y="1752450"/>
            <a:ext cx="10363276" cy="3505301"/>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0050" lvl="0" indent="-400050" algn="l" fontAlgn="ctr">
              <a:lnSpc>
                <a:spcPct val="130000"/>
              </a:lnSpc>
              <a:spcBef>
                <a:spcPts val="1000"/>
              </a:spcBef>
              <a:spcAft>
                <a:spcPts val="0"/>
              </a:spcAft>
              <a:buSzPct val="100000"/>
              <a:buFont typeface="+mj-ea"/>
              <a:buAutoNum type="ea1JpnChsDbPeriod" startAt="3"/>
            </a:pPr>
            <a:r>
              <a:rPr sz="20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实验文件及代码</a:t>
            </a:r>
          </a:p>
          <a:p>
            <a:pPr marL="0" lvl="0" indent="0" algn="l" fontAlgn="ctr">
              <a:lnSpc>
                <a:spcPct val="130000"/>
              </a:lnSpc>
              <a:spcBef>
                <a:spcPts val="1000"/>
              </a:spcBef>
              <a:spcAft>
                <a:spcPts val="0"/>
              </a:spcAft>
              <a:buSzPct val="100000"/>
              <a:buFont typeface="+mj-ea"/>
            </a:pPr>
            <a:r>
              <a:rPr sz="20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1)清洗数据：generate_poetry.py</a:t>
            </a:r>
          </a:p>
          <a:p>
            <a:pPr marL="508000" lvl="1" indent="-222250" algn="l" fontAlgn="ctr">
              <a:lnSpc>
                <a:spcPct val="130000"/>
              </a:lnSpc>
              <a:spcBef>
                <a:spcPts val="0"/>
              </a:spcBef>
              <a:spcAft>
                <a:spcPts val="0"/>
              </a:spcAft>
              <a:buSzPct val="100000"/>
              <a:buFont typeface="Arial" panose="020B0604020202020204" pitchFamily="34" charset="0"/>
              <a:buChar char="○"/>
            </a:pPr>
            <a:r>
              <a:rPr sz="20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直接从该网址下载训练数据：</a:t>
            </a:r>
          </a:p>
          <a:p>
            <a:pPr marL="730250" lvl="2" indent="-222250" algn="l" fontAlgn="ctr">
              <a:lnSpc>
                <a:spcPct val="130000"/>
              </a:lnSpc>
              <a:spcBef>
                <a:spcPts val="0"/>
              </a:spcBef>
              <a:spcAft>
                <a:spcPts val="0"/>
              </a:spcAft>
              <a:buSzPct val="100000"/>
              <a:buFont typeface="Arial" panose="020B0604020202020204" pitchFamily="34" charset="0"/>
              <a:buChar char="●"/>
            </a:pPr>
            <a:r>
              <a:rPr sz="20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http://tensorflow-1253675457.cosgz.myqcloud.com/poetry/poetry</a:t>
            </a:r>
          </a:p>
        </p:txBody>
      </p:sp>
      <p:sp>
        <p:nvSpPr>
          <p:cNvPr id="2" name="Rectangle 2"/>
          <p:cNvSpPr/>
          <p:nvPr>
            <p:custDataLst>
              <p:tags r:id="rId7"/>
            </p:custDataLst>
          </p:nvPr>
        </p:nvSpPr>
        <p:spPr>
          <a:xfrm>
            <a:off x="0" y="0"/>
            <a:ext cx="12192000" cy="27432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2"/>
            </p:custDataLst>
          </p:nvPr>
        </p:nvSpPr>
        <p:spPr>
          <a:xfrm>
            <a:off x="549644" y="1832469"/>
            <a:ext cx="11363028" cy="4499877"/>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bg1"/>
              </a:solidFill>
              <a:latin typeface="Arial" panose="020B0604020202020204" pitchFamily="34" charset="0"/>
              <a:ea typeface="微软雅黑" panose="020B0503020204020204" pitchFamily="34" charset="-122"/>
            </a:endParaRPr>
          </a:p>
        </p:txBody>
      </p:sp>
      <p:sp>
        <p:nvSpPr>
          <p:cNvPr id="17" name="矩形 16"/>
          <p:cNvSpPr/>
          <p:nvPr>
            <p:custDataLst>
              <p:tags r:id="rId3"/>
            </p:custDataLst>
          </p:nvPr>
        </p:nvSpPr>
        <p:spPr>
          <a:xfrm>
            <a:off x="333829" y="1672533"/>
            <a:ext cx="11321142" cy="4408572"/>
          </a:xfrm>
          <a:prstGeom prst="rect">
            <a:avLst/>
          </a:prstGeom>
          <a:solidFill>
            <a:schemeClr val="bg1">
              <a:alpha val="51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bg1"/>
              </a:solidFill>
              <a:latin typeface="Arial" panose="020B0604020202020204" pitchFamily="34" charset="0"/>
              <a:ea typeface="微软雅黑" panose="020B0503020204020204" pitchFamily="34" charset="-122"/>
            </a:endParaRPr>
          </a:p>
        </p:txBody>
      </p:sp>
      <p:sp>
        <p:nvSpPr>
          <p:cNvPr id="91" name="任意多边形: 形状 90"/>
          <p:cNvSpPr/>
          <p:nvPr>
            <p:custDataLst>
              <p:tags r:id="rId4"/>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14" name="任意多边形: 形状 13"/>
          <p:cNvSpPr>
            <a:spLocks noChangeAspect="1"/>
          </p:cNvSpPr>
          <p:nvPr>
            <p:custDataLst>
              <p:tags r:id="rId5"/>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dirty="0">
              <a:solidFill>
                <a:schemeClr val="lt1"/>
              </a:solidFill>
              <a:latin typeface="Arial" panose="020B0604020202020204" pitchFamily="34" charset="0"/>
              <a:ea typeface="微软雅黑" panose="020B0503020204020204" pitchFamily="34" charset="-122"/>
            </a:endParaRPr>
          </a:p>
        </p:txBody>
      </p:sp>
      <p:sp>
        <p:nvSpPr>
          <p:cNvPr id="15" name="任意多边形: 形状 14"/>
          <p:cNvSpPr>
            <a:spLocks noChangeAspect="1"/>
          </p:cNvSpPr>
          <p:nvPr>
            <p:custDataLst>
              <p:tags r:id="rId6"/>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12" name="任意多边形: 形状 11"/>
          <p:cNvSpPr>
            <a:spLocks noChangeAspect="1"/>
          </p:cNvSpPr>
          <p:nvPr>
            <p:custDataLst>
              <p:tags r:id="rId7"/>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13" name="任意多边形: 形状 12"/>
          <p:cNvSpPr>
            <a:spLocks noChangeAspect="1"/>
          </p:cNvSpPr>
          <p:nvPr>
            <p:custDataLst>
              <p:tags r:id="rId8"/>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93" name="文本框 92"/>
          <p:cNvSpPr txBox="1"/>
          <p:nvPr>
            <p:custDataLst>
              <p:tags r:id="rId9"/>
            </p:custDataLst>
          </p:nvPr>
        </p:nvSpPr>
        <p:spPr>
          <a:xfrm>
            <a:off x="568325" y="2072005"/>
            <a:ext cx="10852150" cy="3609975"/>
          </a:xfrm>
          <a:prstGeom prst="rect">
            <a:avLst/>
          </a:prstGeom>
          <a:noFill/>
        </p:spPr>
        <p:txBody>
          <a:bodyPr wrap="square" lIns="90000" tIns="46800" rIns="90000" bIns="46800" rtlCol="0" anchor="ctr" anchorCtr="0">
            <a:normAutofit/>
          </a:bodyPr>
          <a:lstStyle>
            <a:defPPr>
              <a:defRPr lang="zh-CN"/>
            </a:defPPr>
            <a:lvl1pPr fontAlgn="auto">
              <a:lnSpc>
                <a:spcPct val="130000"/>
              </a:lnSpc>
              <a:spcAft>
                <a:spcPts val="1000"/>
              </a:spcAft>
              <a:defRPr sz="1600" spc="150"/>
            </a:lvl1pPr>
          </a:lstStyle>
          <a:p>
            <a:pPr marL="355600" lvl="0" indent="-355600" algn="l" fontAlgn="ctr">
              <a:lnSpc>
                <a:spcPct val="120000"/>
              </a:lnSpc>
              <a:spcBef>
                <a:spcPts val="1000"/>
              </a:spcBef>
              <a:spcAft>
                <a:spcPts val="0"/>
              </a:spcAft>
              <a:buClr>
                <a:schemeClr val="accent2"/>
              </a:buClr>
              <a:buSzPct val="100000"/>
              <a:buFont typeface="WPS-Bullets" pitchFamily="2" charset="0"/>
              <a:buChar char=""/>
            </a:pPr>
            <a:r>
              <a:rPr sz="1900" b="1" dirty="0">
                <a:solidFill>
                  <a:schemeClr val="tx1">
                    <a:lumMod val="75000"/>
                    <a:lumOff val="25000"/>
                  </a:schemeClr>
                </a:solidFill>
                <a:latin typeface="Arial" panose="020B0604020202020204" pitchFamily="34" charset="0"/>
                <a:ea typeface="微软雅黑" panose="020B0503020204020204" pitchFamily="34" charset="-122"/>
              </a:rPr>
              <a:t>数据中的每首唐诗以 [ 开头、] 结尾，后续生成古诗时，根据 [ 随机取一个字，根据 ] 判断是否结束。</a:t>
            </a:r>
          </a:p>
          <a:p>
            <a:pPr marL="355600" lvl="0" indent="-355600" algn="l" fontAlgn="ctr">
              <a:lnSpc>
                <a:spcPct val="120000"/>
              </a:lnSpc>
              <a:spcBef>
                <a:spcPts val="1000"/>
              </a:spcBef>
              <a:spcAft>
                <a:spcPts val="0"/>
              </a:spcAft>
              <a:buClr>
                <a:schemeClr val="accent2"/>
              </a:buClr>
              <a:buSzPct val="100000"/>
              <a:buFont typeface="WPS-Bullets" pitchFamily="2" charset="0"/>
              <a:buChar char=""/>
            </a:pPr>
            <a:r>
              <a:rPr sz="1900" b="1" dirty="0">
                <a:solidFill>
                  <a:schemeClr val="tx1">
                    <a:lumMod val="75000"/>
                    <a:lumOff val="25000"/>
                  </a:schemeClr>
                </a:solidFill>
                <a:latin typeface="Arial" panose="020B0604020202020204" pitchFamily="34" charset="0"/>
                <a:ea typeface="微软雅黑" panose="020B0503020204020204" pitchFamily="34" charset="-122"/>
              </a:rPr>
              <a:t>两种词袋：“汉字 =&gt; 数字”、“数字 =&gt; 汉字”，根据第一个词袋将每首古诗转化为数字表示。</a:t>
            </a:r>
          </a:p>
          <a:p>
            <a:pPr marL="355600" lvl="0" indent="-355600" algn="l" fontAlgn="ctr">
              <a:lnSpc>
                <a:spcPct val="120000"/>
              </a:lnSpc>
              <a:spcBef>
                <a:spcPts val="1000"/>
              </a:spcBef>
              <a:spcAft>
                <a:spcPts val="0"/>
              </a:spcAft>
              <a:buClr>
                <a:schemeClr val="accent2"/>
              </a:buClr>
              <a:buSzPct val="100000"/>
              <a:buFont typeface="WPS-Bullets" pitchFamily="2" charset="0"/>
              <a:buChar char=""/>
            </a:pPr>
            <a:r>
              <a:rPr sz="1900" b="1" dirty="0">
                <a:solidFill>
                  <a:schemeClr val="tx1">
                    <a:lumMod val="75000"/>
                    <a:lumOff val="25000"/>
                  </a:schemeClr>
                </a:solidFill>
                <a:latin typeface="Arial" panose="020B0604020202020204" pitchFamily="34" charset="0"/>
                <a:ea typeface="微软雅黑" panose="020B0503020204020204" pitchFamily="34" charset="-122"/>
              </a:rPr>
              <a:t>诗歌的生成是根据上一个汉字生成下一个汉字，所以 x_batch 和 y_batch 的 shape 是相同的，y_batch 是 x_batch 中每一位向前循环移动一位。前面介绍每首唐诗 [开头、] 结尾，在这里也体现出好处，] 下一个一定是 [（即一首诗结束下一首诗开始）</a:t>
            </a:r>
          </a:p>
        </p:txBody>
      </p:sp>
      <p:sp>
        <p:nvSpPr>
          <p:cNvPr id="94" name="文本框 93"/>
          <p:cNvSpPr txBox="1"/>
          <p:nvPr>
            <p:custDataLst>
              <p:tags r:id="rId10"/>
            </p:custDataLst>
          </p:nvPr>
        </p:nvSpPr>
        <p:spPr>
          <a:xfrm>
            <a:off x="549910" y="146685"/>
            <a:ext cx="9982200" cy="629920"/>
          </a:xfrm>
          <a:prstGeom prst="rect">
            <a:avLst/>
          </a:prstGeom>
          <a:noFill/>
        </p:spPr>
        <p:txBody>
          <a:bodyPr wrap="square" lIns="90000" tIns="46800" rIns="90000" bIns="46800" rtlCol="0">
            <a:normAutofit/>
          </a:bodyPr>
          <a:lstStyle/>
          <a:p>
            <a:pPr marL="0" indent="0" algn="l">
              <a:lnSpc>
                <a:spcPct val="120000"/>
              </a:lnSpc>
              <a:spcBef>
                <a:spcPts val="300"/>
              </a:spcBef>
              <a:spcAft>
                <a:spcPts val="300"/>
              </a:spcAft>
              <a:buSzPct val="100000"/>
              <a:buNone/>
            </a:pPr>
            <a:r>
              <a:rPr lang="zh-CN" altLang="en-US" sz="3100" b="1" spc="300" dirty="0">
                <a:solidFill>
                  <a:schemeClr val="dk1">
                    <a:lumMod val="85000"/>
                    <a:lumOff val="15000"/>
                  </a:schemeClr>
                </a:solidFill>
                <a:latin typeface="Arial" panose="020B0604020202020204" pitchFamily="34" charset="0"/>
                <a:ea typeface="微软雅黑" panose="020B0503020204020204" pitchFamily="34" charset="-122"/>
                <a:sym typeface="+mn-ea"/>
              </a:rPr>
              <a:t>数据预处理的基本思路</a:t>
            </a:r>
          </a:p>
        </p:txBody>
      </p:sp>
      <p:sp>
        <p:nvSpPr>
          <p:cNvPr id="2" name="Rectangle 2"/>
          <p:cNvSpPr/>
          <p:nvPr>
            <p:custDataLst>
              <p:tags r:id="rId11"/>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p:nvPr>
            <p:custDataLst>
              <p:tags r:id="rId2"/>
            </p:custDataLst>
          </p:nvPr>
        </p:nvSpPr>
        <p:spPr>
          <a:xfrm>
            <a:off x="914359" y="1371584"/>
            <a:ext cx="10363283" cy="4114833"/>
          </a:xfrm>
          <a:custGeom>
            <a:avLst/>
            <a:gdLst>
              <a:gd name="connsiteX0" fmla="*/ 0 w 9899943"/>
              <a:gd name="connsiteY0" fmla="*/ 0 h 4048220"/>
              <a:gd name="connsiteX1" fmla="*/ 9899943 w 9899943"/>
              <a:gd name="connsiteY1" fmla="*/ 0 h 4048220"/>
              <a:gd name="connsiteX2" fmla="*/ 9899943 w 9899943"/>
              <a:gd name="connsiteY2" fmla="*/ 4048220 h 4048220"/>
              <a:gd name="connsiteX3" fmla="*/ 0 w 9899943"/>
              <a:gd name="connsiteY3" fmla="*/ 4048220 h 4048220"/>
              <a:gd name="connsiteX4" fmla="*/ 0 w 9899943"/>
              <a:gd name="connsiteY4" fmla="*/ 0 h 4048220"/>
              <a:gd name="connsiteX0-1" fmla="*/ 0 w 9899943"/>
              <a:gd name="connsiteY0-2" fmla="*/ 0 h 4048220"/>
              <a:gd name="connsiteX1-3" fmla="*/ 9899943 w 9899943"/>
              <a:gd name="connsiteY1-4" fmla="*/ 0 h 4048220"/>
              <a:gd name="connsiteX2-5" fmla="*/ 9899943 w 9899943"/>
              <a:gd name="connsiteY2-6" fmla="*/ 4048220 h 4048220"/>
              <a:gd name="connsiteX3-7" fmla="*/ 808083 w 9899943"/>
              <a:gd name="connsiteY3-8" fmla="*/ 4043410 h 4048220"/>
              <a:gd name="connsiteX4-9" fmla="*/ 0 w 9899943"/>
              <a:gd name="connsiteY4-10" fmla="*/ 4048220 h 4048220"/>
              <a:gd name="connsiteX5" fmla="*/ 0 w 9899943"/>
              <a:gd name="connsiteY5" fmla="*/ 0 h 4048220"/>
              <a:gd name="connsiteX0-11" fmla="*/ 0 w 9899943"/>
              <a:gd name="connsiteY0-12" fmla="*/ 0 h 4048220"/>
              <a:gd name="connsiteX1-13" fmla="*/ 9899943 w 9899943"/>
              <a:gd name="connsiteY1-14" fmla="*/ 0 h 4048220"/>
              <a:gd name="connsiteX2-15" fmla="*/ 9899943 w 9899943"/>
              <a:gd name="connsiteY2-16" fmla="*/ 4048220 h 4048220"/>
              <a:gd name="connsiteX3-17" fmla="*/ 1730103 w 9899943"/>
              <a:gd name="connsiteY3-18" fmla="*/ 4043410 h 4048220"/>
              <a:gd name="connsiteX4-19" fmla="*/ 808083 w 9899943"/>
              <a:gd name="connsiteY4-20" fmla="*/ 4043410 h 4048220"/>
              <a:gd name="connsiteX5-21" fmla="*/ 0 w 9899943"/>
              <a:gd name="connsiteY5-22" fmla="*/ 4048220 h 4048220"/>
              <a:gd name="connsiteX6" fmla="*/ 0 w 9899943"/>
              <a:gd name="connsiteY6" fmla="*/ 0 h 4048220"/>
              <a:gd name="connsiteX0-23" fmla="*/ 808083 w 9899943"/>
              <a:gd name="connsiteY0-24" fmla="*/ 4043410 h 4134850"/>
              <a:gd name="connsiteX1-25" fmla="*/ 0 w 9899943"/>
              <a:gd name="connsiteY1-26" fmla="*/ 4048220 h 4134850"/>
              <a:gd name="connsiteX2-27" fmla="*/ 0 w 9899943"/>
              <a:gd name="connsiteY2-28" fmla="*/ 0 h 4134850"/>
              <a:gd name="connsiteX3-29" fmla="*/ 9899943 w 9899943"/>
              <a:gd name="connsiteY3-30" fmla="*/ 0 h 4134850"/>
              <a:gd name="connsiteX4-31" fmla="*/ 9899943 w 9899943"/>
              <a:gd name="connsiteY4-32" fmla="*/ 4048220 h 4134850"/>
              <a:gd name="connsiteX5-33" fmla="*/ 1730103 w 9899943"/>
              <a:gd name="connsiteY5-34" fmla="*/ 4043410 h 4134850"/>
              <a:gd name="connsiteX6-35" fmla="*/ 899523 w 9899943"/>
              <a:gd name="connsiteY6-36" fmla="*/ 4134850 h 4134850"/>
              <a:gd name="connsiteX0-37" fmla="*/ 808083 w 9899943"/>
              <a:gd name="connsiteY0-38" fmla="*/ 4043410 h 4048220"/>
              <a:gd name="connsiteX1-39" fmla="*/ 0 w 9899943"/>
              <a:gd name="connsiteY1-40" fmla="*/ 4048220 h 4048220"/>
              <a:gd name="connsiteX2-41" fmla="*/ 0 w 9899943"/>
              <a:gd name="connsiteY2-42" fmla="*/ 0 h 4048220"/>
              <a:gd name="connsiteX3-43" fmla="*/ 9899943 w 9899943"/>
              <a:gd name="connsiteY3-44" fmla="*/ 0 h 4048220"/>
              <a:gd name="connsiteX4-45" fmla="*/ 9899943 w 9899943"/>
              <a:gd name="connsiteY4-46" fmla="*/ 4048220 h 4048220"/>
              <a:gd name="connsiteX5-47" fmla="*/ 1730103 w 9899943"/>
              <a:gd name="connsiteY5-48" fmla="*/ 4043410 h 4048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899943" h="4048220">
                <a:moveTo>
                  <a:pt x="808083" y="4043410"/>
                </a:moveTo>
                <a:lnTo>
                  <a:pt x="0" y="4048220"/>
                </a:lnTo>
                <a:lnTo>
                  <a:pt x="0" y="0"/>
                </a:lnTo>
                <a:lnTo>
                  <a:pt x="9899943" y="0"/>
                </a:lnTo>
                <a:lnTo>
                  <a:pt x="9899943" y="4048220"/>
                </a:lnTo>
                <a:lnTo>
                  <a:pt x="1730103" y="4043410"/>
                </a:ln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3" name="Oval 5"/>
          <p:cNvSpPr/>
          <p:nvPr>
            <p:custDataLst>
              <p:tags r:id="rId3"/>
            </p:custDataLst>
          </p:nvPr>
        </p:nvSpPr>
        <p:spPr>
          <a:xfrm>
            <a:off x="1935480" y="5181600"/>
            <a:ext cx="633095" cy="63309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lt"/>
            </a:endParaRPr>
          </a:p>
        </p:txBody>
      </p:sp>
      <p:sp>
        <p:nvSpPr>
          <p:cNvPr id="5" name="文本框 4"/>
          <p:cNvSpPr txBox="1"/>
          <p:nvPr>
            <p:custDataLst>
              <p:tags r:id="rId4"/>
            </p:custDataLst>
          </p:nvPr>
        </p:nvSpPr>
        <p:spPr>
          <a:xfrm>
            <a:off x="1935480" y="5344795"/>
            <a:ext cx="632460" cy="306705"/>
          </a:xfrm>
          <a:prstGeom prst="rect">
            <a:avLst/>
          </a:prstGeom>
          <a:noFill/>
        </p:spPr>
        <p:txBody>
          <a:bodyPr wrap="square" rtlCol="0">
            <a:normAutofit fontScale="97500"/>
          </a:bodyPr>
          <a:lstStyle/>
          <a:p>
            <a:pPr algn="ctr"/>
            <a:r>
              <a:rPr lang="en-US" altLang="zh-CN" sz="1400" dirty="0">
                <a:solidFill>
                  <a:schemeClr val="lt1"/>
                </a:solidFill>
                <a:uFillTx/>
                <a:latin typeface="微软雅黑" panose="020B0503020204020204" pitchFamily="34" charset="-122"/>
                <a:ea typeface="微软雅黑" panose="020B0503020204020204" pitchFamily="34" charset="-122"/>
              </a:rPr>
              <a:t>logo</a:t>
            </a:r>
          </a:p>
        </p:txBody>
      </p:sp>
      <p:sp>
        <p:nvSpPr>
          <p:cNvPr id="7" name="衬底"/>
          <p:cNvSpPr/>
          <p:nvPr>
            <p:custDataLst>
              <p:tags r:id="rId5"/>
            </p:custDataLst>
          </p:nvPr>
        </p:nvSpPr>
        <p:spPr>
          <a:xfrm>
            <a:off x="5416571" y="762647"/>
            <a:ext cx="5479758" cy="5332717"/>
          </a:xfrm>
          <a:prstGeom prst="rect">
            <a:avLst/>
          </a:prstGeom>
          <a:solidFill>
            <a:srgbClr val="FFFFFF"/>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6"/>
            </p:custDataLst>
          </p:nvPr>
        </p:nvSpPr>
        <p:spPr>
          <a:xfrm>
            <a:off x="1600147" y="2712726"/>
            <a:ext cx="3200425" cy="1432547"/>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4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数据预处理的举例</a:t>
            </a:r>
          </a:p>
        </p:txBody>
      </p:sp>
      <p:sp>
        <p:nvSpPr>
          <p:cNvPr id="8" name="Title 6"/>
          <p:cNvSpPr txBox="1"/>
          <p:nvPr>
            <p:custDataLst>
              <p:tags r:id="rId7"/>
            </p:custDataLst>
          </p:nvPr>
        </p:nvSpPr>
        <p:spPr>
          <a:xfrm>
            <a:off x="5721036" y="1066794"/>
            <a:ext cx="4870818" cy="530225"/>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kumimoji="0" sz="2400" b="1" i="0" spc="120" noProof="0" dirty="0">
                <a:ln w="3175">
                  <a:noFill/>
                  <a:prstDash val="dash"/>
                </a:ln>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rPr>
              <a:t>具体可以看下面例子：</a:t>
            </a:r>
          </a:p>
        </p:txBody>
      </p:sp>
      <p:sp>
        <p:nvSpPr>
          <p:cNvPr id="14" name="Title 6"/>
          <p:cNvSpPr txBox="1"/>
          <p:nvPr>
            <p:custDataLst>
              <p:tags r:id="rId8"/>
            </p:custDataLst>
          </p:nvPr>
        </p:nvSpPr>
        <p:spPr>
          <a:xfrm>
            <a:off x="5721042" y="1667504"/>
            <a:ext cx="4870812" cy="4123702"/>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sz="1900" spc="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x_batch：['[', 12, 23, 34, 45, 56, 67, 78, ']']</a:t>
            </a:r>
          </a:p>
          <a:p>
            <a:pPr marL="285750" lvl="0" indent="-285750" algn="l" fontAlgn="ctr">
              <a:lnSpc>
                <a:spcPct val="130000"/>
              </a:lnSpc>
              <a:spcBef>
                <a:spcPts val="1000"/>
              </a:spcBef>
              <a:spcAft>
                <a:spcPts val="0"/>
              </a:spcAft>
              <a:buSzPct val="100000"/>
              <a:buFont typeface="Wingdings" panose="05000000000000000000" charset="0"/>
              <a:buChar char="l"/>
            </a:pPr>
            <a:r>
              <a:rPr sz="1900" spc="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y_batch：[12, 23, 34, 45, 56, 67, 78, ']', '[']</a:t>
            </a:r>
          </a:p>
          <a:p>
            <a:pPr marL="285750" lvl="0" indent="-285750" algn="l" fontAlgn="ctr">
              <a:lnSpc>
                <a:spcPct val="130000"/>
              </a:lnSpc>
              <a:spcBef>
                <a:spcPts val="1000"/>
              </a:spcBef>
              <a:spcAft>
                <a:spcPts val="0"/>
              </a:spcAft>
              <a:buSzPct val="100000"/>
              <a:buFont typeface="Wingdings" panose="05000000000000000000" charset="0"/>
              <a:buChar char="l"/>
            </a:pPr>
            <a:r>
              <a:rPr sz="1900" spc="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在/home/ubuntu目录下创建源文件generate_poetry.py，文件详细编码可在此地址下载：https://github.com/zlanngao/deeplearning/blob/master/5.3.3/generate_poetry.py</a:t>
            </a:r>
          </a:p>
        </p:txBody>
      </p:sp>
      <p:sp>
        <p:nvSpPr>
          <p:cNvPr id="4" name="Rectangle 2"/>
          <p:cNvSpPr/>
          <p:nvPr>
            <p:custDataLst>
              <p:tags r:id="rId9"/>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55588" y="255076"/>
            <a:ext cx="10972800" cy="528638"/>
          </a:xfrm>
        </p:spPr>
        <p:txBody>
          <a:bodyPr vert="horz" wrap="square" lIns="91440" tIns="45720" rIns="91440" bIns="45720" anchor="ctr"/>
          <a:lstStyle/>
          <a:p>
            <a:pPr algn="ctr" eaLnBrk="1" hangingPunct="1"/>
            <a:r>
              <a:rPr lang="zh-CN" altLang="en-US" sz="3200" b="0" dirty="0">
                <a:latin typeface="Times New Roman" panose="02020603050405020304" pitchFamily="18" charset="0"/>
                <a:ea typeface="黑体" panose="02010609060101010101" pitchFamily="2" charset="-122"/>
                <a:sym typeface="+mn-ea"/>
              </a:rPr>
              <a:t>操作过程</a:t>
            </a:r>
          </a:p>
        </p:txBody>
      </p:sp>
      <p:sp>
        <p:nvSpPr>
          <p:cNvPr id="11268" name="Rectangle 2"/>
          <p:cNvSpPr/>
          <p:nvPr/>
        </p:nvSpPr>
        <p:spPr>
          <a:xfrm>
            <a:off x="0" y="0"/>
            <a:ext cx="12192000" cy="0"/>
          </a:xfrm>
          <a:prstGeom prst="rect">
            <a:avLst/>
          </a:prstGeom>
          <a:noFill/>
          <a:ln w="9525">
            <a:noFill/>
          </a:ln>
        </p:spPr>
        <p:txBody>
          <a:bodyPr wrap="none" anchor="ctr">
            <a:spAutoFit/>
          </a:bodyPr>
          <a:lstStyle/>
          <a:p>
            <a:endParaRPr lang="zh-CN" altLang="en-US" dirty="0">
              <a:latin typeface="Arial" panose="020B0604020202020204" pitchFamily="34" charset="0"/>
              <a:ea typeface="黑体" panose="02010609060101010101" pitchFamily="2" charset="-122"/>
            </a:endParaRPr>
          </a:p>
        </p:txBody>
      </p:sp>
      <p:sp>
        <p:nvSpPr>
          <p:cNvPr id="73732" name="Rectangle 3"/>
          <p:cNvSpPr>
            <a:spLocks noGrp="1"/>
          </p:cNvSpPr>
          <p:nvPr>
            <p:ph idx="1"/>
          </p:nvPr>
        </p:nvSpPr>
        <p:spPr>
          <a:xfrm>
            <a:off x="255905" y="971550"/>
            <a:ext cx="5325110" cy="5341620"/>
          </a:xfrm>
        </p:spPr>
        <p:txBody>
          <a:bodyPr vert="horz" wrap="square" lIns="91440" tIns="45720" rIns="91440" bIns="45720" anchor="t"/>
          <a:lstStyle/>
          <a:p>
            <a:pPr marL="0" indent="0" eaLnBrk="1" hangingPunct="1">
              <a:lnSpc>
                <a:spcPct val="140000"/>
              </a:lnSpc>
              <a:buSzPct val="60000"/>
              <a:buNone/>
            </a:pPr>
            <a:r>
              <a:rPr sz="2200" dirty="0"/>
              <a:t>在终端执行：</a:t>
            </a:r>
          </a:p>
          <a:p>
            <a:pPr marL="0" indent="0" eaLnBrk="1" hangingPunct="1">
              <a:lnSpc>
                <a:spcPct val="140000"/>
              </a:lnSpc>
              <a:buSzPct val="60000"/>
              <a:buNone/>
            </a:pPr>
            <a:r>
              <a:rPr sz="2200" dirty="0"/>
              <a:t>启动 python：</a:t>
            </a:r>
          </a:p>
          <a:p>
            <a:pPr marL="0" indent="0" eaLnBrk="1" hangingPunct="1">
              <a:lnSpc>
                <a:spcPct val="140000"/>
              </a:lnSpc>
              <a:buSzPct val="60000"/>
              <a:buNone/>
            </a:pPr>
            <a:r>
              <a:rPr sz="2200" dirty="0"/>
              <a:t>python</a:t>
            </a:r>
          </a:p>
          <a:p>
            <a:pPr marL="0" indent="0" eaLnBrk="1" hangingPunct="1">
              <a:lnSpc>
                <a:spcPct val="140000"/>
              </a:lnSpc>
              <a:buSzPct val="60000"/>
              <a:buNone/>
            </a:pPr>
            <a:r>
              <a:rPr sz="2200" dirty="0"/>
              <a:t>构建数据：</a:t>
            </a:r>
          </a:p>
          <a:p>
            <a:pPr marL="0" indent="0" eaLnBrk="1" hangingPunct="1">
              <a:lnSpc>
                <a:spcPct val="140000"/>
              </a:lnSpc>
              <a:buSzPct val="60000"/>
              <a:buNone/>
            </a:pPr>
            <a:r>
              <a:rPr sz="2200" dirty="0"/>
              <a:t>from generate_poetry import Poetry</a:t>
            </a:r>
          </a:p>
          <a:p>
            <a:pPr marL="0" indent="0" eaLnBrk="1" hangingPunct="1">
              <a:lnSpc>
                <a:spcPct val="140000"/>
              </a:lnSpc>
              <a:buSzPct val="60000"/>
              <a:buNone/>
            </a:pPr>
            <a:r>
              <a:rPr sz="2200" dirty="0"/>
              <a:t>p = Poetry()</a:t>
            </a:r>
          </a:p>
          <a:p>
            <a:pPr marL="0" indent="0" eaLnBrk="1" hangingPunct="1">
              <a:lnSpc>
                <a:spcPct val="140000"/>
              </a:lnSpc>
              <a:buSzPct val="60000"/>
              <a:buNone/>
            </a:pPr>
            <a:r>
              <a:rPr sz="2200" dirty="0"/>
              <a:t>查看第一首唐诗数字表示（[查看输出]）：</a:t>
            </a:r>
          </a:p>
          <a:p>
            <a:pPr marL="0" indent="0" eaLnBrk="1" hangingPunct="1">
              <a:lnSpc>
                <a:spcPct val="140000"/>
              </a:lnSpc>
              <a:buSzPct val="60000"/>
              <a:buNone/>
            </a:pPr>
            <a:r>
              <a:rPr sz="2200" dirty="0"/>
              <a:t>print(p.poetry_vectors[0])</a:t>
            </a:r>
          </a:p>
        </p:txBody>
      </p:sp>
      <p:sp>
        <p:nvSpPr>
          <p:cNvPr id="2" name="Rectangle 3"/>
          <p:cNvSpPr>
            <a:spLocks noGrp="1"/>
          </p:cNvSpPr>
          <p:nvPr/>
        </p:nvSpPr>
        <p:spPr>
          <a:xfrm>
            <a:off x="5814695" y="1132205"/>
            <a:ext cx="5325110" cy="5341620"/>
          </a:xfrm>
          <a:prstGeom prst="rect">
            <a:avLst/>
          </a:prstGeom>
          <a:noFill/>
          <a:ln>
            <a:noFill/>
          </a:ln>
        </p:spPr>
        <p:txBody>
          <a:bodyPr vert="horz" wrap="square" lIns="91440" tIns="45720" rIns="91440" bIns="45720" numCol="1" anchor="t" anchorCtr="0" compatLnSpc="1">
            <a:noAutofit/>
          </a:bodyPr>
          <a:lstStyle>
            <a:lvl1pPr marL="362585" indent="-362585" algn="l" rtl="0" eaLnBrk="0" fontAlgn="base" hangingPunct="0">
              <a:lnSpc>
                <a:spcPct val="150000"/>
              </a:lnSpc>
              <a:spcBef>
                <a:spcPts val="1000"/>
              </a:spcBef>
              <a:spcAft>
                <a:spcPct val="0"/>
              </a:spcAft>
              <a:buClr>
                <a:srgbClr val="032089"/>
              </a:buClr>
              <a:buFont typeface="Wingdings" panose="05000000000000000000" pitchFamily="2" charset="2"/>
              <a:buChar char="Ø"/>
              <a:defRPr kumimoji="1" sz="1800" b="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vl2pPr marL="786130" indent="-301625" algn="l" rtl="0" eaLnBrk="0" fontAlgn="base" hangingPunct="0">
              <a:lnSpc>
                <a:spcPct val="130000"/>
              </a:lnSpc>
              <a:spcBef>
                <a:spcPct val="20000"/>
              </a:spcBef>
              <a:spcAft>
                <a:spcPct val="0"/>
              </a:spcAft>
              <a:buClr>
                <a:srgbClr val="032089"/>
              </a:buClr>
              <a:buFont typeface="Wingdings" panose="05000000000000000000" pitchFamily="2" charset="2"/>
              <a:buChar char="l"/>
              <a:defRPr kumimoji="1" sz="2330" b="0">
                <a:solidFill>
                  <a:schemeClr val="tx1"/>
                </a:solidFill>
                <a:latin typeface="微软雅黑" panose="020B0503020204020204" pitchFamily="34" charset="-122"/>
                <a:ea typeface="微软雅黑" panose="020B0503020204020204" pitchFamily="34" charset="-122"/>
              </a:defRPr>
            </a:lvl2pPr>
            <a:lvl3pPr marL="120840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3pPr>
            <a:lvl4pPr marL="1692275"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4pPr>
            <a:lvl5pPr marL="2176780" indent="-241300" algn="l" rtl="0" eaLnBrk="0" fontAlgn="base" hangingPunct="0">
              <a:spcBef>
                <a:spcPct val="20000"/>
              </a:spcBef>
              <a:spcAft>
                <a:spcPct val="0"/>
              </a:spcAft>
              <a:buFont typeface="Arial" panose="020B0604020202020204" pitchFamily="34" charset="0"/>
              <a:buChar char="»"/>
              <a:defRPr kumimoji="1" sz="1905" b="0">
                <a:solidFill>
                  <a:schemeClr val="tx1"/>
                </a:solidFill>
                <a:latin typeface="微软雅黑" panose="020B0503020204020204" pitchFamily="34" charset="-122"/>
                <a:ea typeface="微软雅黑" panose="020B0503020204020204" pitchFamily="34" charset="-122"/>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a:lstStyle>
          <a:p>
            <a:pPr marL="0" indent="0" eaLnBrk="1" hangingPunct="1">
              <a:lnSpc>
                <a:spcPct val="140000"/>
              </a:lnSpc>
              <a:buSzPct val="60000"/>
              <a:buNone/>
            </a:pPr>
            <a:r>
              <a:rPr sz="2200" dirty="0"/>
              <a:t>根据 ID 查看对应的汉字（[查看输出]）：</a:t>
            </a:r>
          </a:p>
          <a:p>
            <a:pPr marL="0" indent="0" eaLnBrk="1" hangingPunct="1">
              <a:lnSpc>
                <a:spcPct val="140000"/>
              </a:lnSpc>
              <a:buSzPct val="60000"/>
              <a:buNone/>
            </a:pPr>
            <a:r>
              <a:rPr sz="2200" dirty="0"/>
              <a:t>print(p.id_to_word[1101])</a:t>
            </a:r>
          </a:p>
          <a:p>
            <a:pPr marL="0" indent="0" eaLnBrk="1" hangingPunct="1">
              <a:lnSpc>
                <a:spcPct val="140000"/>
              </a:lnSpc>
              <a:buSzPct val="60000"/>
              <a:buNone/>
            </a:pPr>
            <a:r>
              <a:rPr sz="2200" dirty="0"/>
              <a:t>根据汉字查看对应的数字（[查看输出]）：</a:t>
            </a:r>
          </a:p>
          <a:p>
            <a:pPr marL="0" indent="0" eaLnBrk="1" hangingPunct="1">
              <a:lnSpc>
                <a:spcPct val="140000"/>
              </a:lnSpc>
              <a:buSzPct val="60000"/>
              <a:buNone/>
            </a:pPr>
            <a:r>
              <a:rPr sz="2200" dirty="0"/>
              <a:t>print(p.word_to_id[u"寒"])</a:t>
            </a:r>
          </a:p>
          <a:p>
            <a:pPr marL="0" indent="0" eaLnBrk="1" hangingPunct="1">
              <a:lnSpc>
                <a:spcPct val="140000"/>
              </a:lnSpc>
              <a:buSzPct val="60000"/>
              <a:buNone/>
            </a:pPr>
            <a:r>
              <a:rPr sz="2200" dirty="0"/>
              <a:t>查看 x_batch、y_batch（[查看输出]）：</a:t>
            </a:r>
          </a:p>
          <a:p>
            <a:pPr marL="0" indent="0" eaLnBrk="1" hangingPunct="1">
              <a:lnSpc>
                <a:spcPct val="140000"/>
              </a:lnSpc>
              <a:buSzPct val="60000"/>
              <a:buNone/>
            </a:pPr>
            <a:r>
              <a:rPr sz="2200" dirty="0"/>
              <a:t>x_batch, y_batch = p.next_batch(1)</a:t>
            </a:r>
          </a:p>
          <a:p>
            <a:pPr marL="0" indent="0" eaLnBrk="1" hangingPunct="1">
              <a:lnSpc>
                <a:spcPct val="140000"/>
              </a:lnSpc>
              <a:buSzPct val="60000"/>
              <a:buNone/>
            </a:pPr>
            <a:r>
              <a:rPr sz="2200" dirty="0"/>
              <a:t>x_batch</a:t>
            </a:r>
          </a:p>
          <a:p>
            <a:pPr marL="0" indent="0" eaLnBrk="1" hangingPunct="1">
              <a:lnSpc>
                <a:spcPct val="140000"/>
              </a:lnSpc>
              <a:buSzPct val="60000"/>
              <a:buNone/>
            </a:pPr>
            <a:r>
              <a:rPr sz="2200" dirty="0"/>
              <a:t>y_batch</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3048000"/>
            <a:ext cx="12192000" cy="3810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chemeClr val="lt1"/>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3"/>
            </p:custDataLst>
          </p:nvPr>
        </p:nvSpPr>
        <p:spPr>
          <a:xfrm>
            <a:off x="609562" y="1910079"/>
            <a:ext cx="10972888" cy="4271638"/>
          </a:xfrm>
          <a:prstGeom prst="rect">
            <a:avLst/>
          </a:prstGeom>
          <a:solidFill>
            <a:schemeClr val="lt1"/>
          </a:solidFill>
          <a:ln>
            <a:noFill/>
          </a:ln>
          <a:effectLst>
            <a:outerShdw blurRad="127000" dist="38100" dir="540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spcBef>
                <a:spcPts val="0"/>
              </a:spcBef>
              <a:spcAft>
                <a:spcPts val="0"/>
              </a:spcAft>
              <a:buClrTx/>
              <a:buSzTx/>
              <a:buFontTx/>
            </a:pPr>
            <a:r>
              <a:rPr kumimoji="1" lang="zh-CN" altLang="en-US" sz="16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2</a:t>
            </a:r>
          </a:p>
        </p:txBody>
      </p:sp>
      <p:sp>
        <p:nvSpPr>
          <p:cNvPr id="6" name="Object 901"/>
          <p:cNvSpPr txBox="1"/>
          <p:nvPr>
            <p:custDataLst>
              <p:tags r:id="rId4"/>
            </p:custDataLst>
          </p:nvPr>
        </p:nvSpPr>
        <p:spPr>
          <a:xfrm>
            <a:off x="493357" y="303022"/>
            <a:ext cx="10972876" cy="457834"/>
          </a:xfrm>
          <a:prstGeom prst="rect">
            <a:avLst/>
          </a:prstGeom>
        </p:spPr>
        <p:txBody>
          <a:bodyPr vert="horz" lIns="63500" tIns="25400" rIns="63500" bIns="25400" rtlCol="0" anchor="b" anchorCtr="0">
            <a:normAutofit fontScale="72500" lnSpcReduction="20000"/>
          </a:bodyPr>
          <a:lstStyle/>
          <a:p>
            <a:pPr marL="0" indent="0" algn="l" fontAlgn="auto">
              <a:lnSpc>
                <a:spcPct val="100000"/>
              </a:lnSpc>
              <a:spcBef>
                <a:spcPts val="0"/>
              </a:spcBef>
              <a:spcAft>
                <a:spcPts val="0"/>
              </a:spcAft>
              <a:buSzPct val="100000"/>
              <a:buNone/>
            </a:pPr>
            <a:r>
              <a:rPr lang="zh-CN" altLang="en-US" sz="4300" b="1" i="0" spc="320" dirty="0">
                <a:solidFill>
                  <a:schemeClr val="dk1">
                    <a:lumMod val="85000"/>
                    <a:lumOff val="15000"/>
                  </a:schemeClr>
                </a:solidFill>
                <a:latin typeface="微软雅黑" panose="020B0503020204020204" pitchFamily="34" charset="-122"/>
                <a:ea typeface="微软雅黑" panose="020B0503020204020204" pitchFamily="34" charset="-122"/>
                <a:sym typeface="+mn-ea"/>
              </a:rPr>
              <a:t>2）LSTM 模型学习—poetry_model.py</a:t>
            </a:r>
          </a:p>
        </p:txBody>
      </p:sp>
      <p:sp>
        <p:nvSpPr>
          <p:cNvPr id="7" name="Object 902"/>
          <p:cNvSpPr txBox="1"/>
          <p:nvPr>
            <p:custDataLst>
              <p:tags r:id="rId5"/>
            </p:custDataLst>
          </p:nvPr>
        </p:nvSpPr>
        <p:spPr>
          <a:xfrm>
            <a:off x="609600" y="904240"/>
            <a:ext cx="10177145" cy="1005205"/>
          </a:xfrm>
          <a:prstGeom prst="rect">
            <a:avLst/>
          </a:prstGeom>
        </p:spPr>
        <p:txBody>
          <a:bodyPr vert="horz" lIns="63500" tIns="25400" rIns="63500" bIns="25400" rtlCol="0" anchor="t" anchorCtr="0">
            <a:noAutofit/>
          </a:bodyPr>
          <a:lstStyle/>
          <a:p>
            <a:pPr marL="0" indent="0" algn="l" fontAlgn="auto">
              <a:lnSpc>
                <a:spcPct val="150000"/>
              </a:lnSpc>
              <a:spcBef>
                <a:spcPts val="0"/>
              </a:spcBef>
              <a:spcAft>
                <a:spcPts val="0"/>
              </a:spcAft>
              <a:buSzPct val="100000"/>
            </a:pPr>
            <a:r>
              <a:rPr sz="2000" spc="80" dirty="0">
                <a:solidFill>
                  <a:schemeClr val="lt1">
                    <a:lumMod val="50000"/>
                  </a:schemeClr>
                </a:solidFill>
                <a:latin typeface="微软雅黑" panose="020B0503020204020204" pitchFamily="34" charset="-122"/>
                <a:ea typeface="微软雅黑" panose="020B0503020204020204" pitchFamily="34" charset="-122"/>
              </a:rPr>
              <a:t>在模型训练过程中，需要对每个字进行向量化，Embedding 的作用按照 inputs 顺序返回 embedding 中的对应行，类似：</a:t>
            </a:r>
          </a:p>
        </p:txBody>
      </p:sp>
      <p:sp>
        <p:nvSpPr>
          <p:cNvPr id="11" name="Title 6"/>
          <p:cNvSpPr txBox="1"/>
          <p:nvPr>
            <p:custDataLst>
              <p:tags r:id="rId6"/>
            </p:custDataLst>
          </p:nvPr>
        </p:nvSpPr>
        <p:spPr>
          <a:xfrm>
            <a:off x="914362" y="2214881"/>
            <a:ext cx="10363276" cy="3728719"/>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import numpy as np</a:t>
            </a:r>
          </a:p>
          <a:p>
            <a:pPr marL="285750" lvl="0" indent="-285750" algn="l" fontAlgn="ctr">
              <a:lnSpc>
                <a:spcPct val="13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embedding = np.random.random([100, 10]) </a:t>
            </a:r>
          </a:p>
          <a:p>
            <a:pPr marL="285750" lvl="0" indent="-285750" algn="l" fontAlgn="ctr">
              <a:lnSpc>
                <a:spcPct val="13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inputs = np.array([7, 17, 27, 37])</a:t>
            </a:r>
          </a:p>
          <a:p>
            <a:pPr marL="285750" lvl="0" indent="-285750" algn="l" fontAlgn="ctr">
              <a:lnSpc>
                <a:spcPct val="13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print(embedding[inputs])</a:t>
            </a:r>
          </a:p>
          <a:p>
            <a:pPr marL="285750" lvl="0" indent="-285750" algn="l" fontAlgn="ctr">
              <a:lnSpc>
                <a:spcPct val="130000"/>
              </a:lnSpc>
              <a:spcBef>
                <a:spcPts val="1000"/>
              </a:spcBef>
              <a:spcAft>
                <a:spcPts val="0"/>
              </a:spcAft>
              <a:buSzPct val="100000"/>
              <a:buFont typeface="Wingdings" panose="05000000000000000000" charset="0"/>
              <a:buChar char="l"/>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在/home/ubuntu目录下创建源文件 poetry_model.py，文件详细编码可在此地址下载：https://github.com/zlanngao/deeplearning/blob/master/5.3.3/poetry_model.py</a:t>
            </a:r>
          </a:p>
        </p:txBody>
      </p:sp>
      <p:sp>
        <p:nvSpPr>
          <p:cNvPr id="2" name="Rectangle 2"/>
          <p:cNvSpPr/>
          <p:nvPr>
            <p:custDataLst>
              <p:tags r:id="rId7"/>
            </p:custDataLst>
          </p:nvPr>
        </p:nvSpPr>
        <p:spPr>
          <a:xfrm>
            <a:off x="0" y="0"/>
            <a:ext cx="12192000" cy="141727"/>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3048000"/>
            <a:ext cx="12192000" cy="3810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chemeClr val="lt1"/>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3"/>
            </p:custDataLst>
          </p:nvPr>
        </p:nvSpPr>
        <p:spPr>
          <a:xfrm>
            <a:off x="609562" y="1910079"/>
            <a:ext cx="10972888" cy="4271638"/>
          </a:xfrm>
          <a:prstGeom prst="rect">
            <a:avLst/>
          </a:prstGeom>
          <a:solidFill>
            <a:schemeClr val="lt1"/>
          </a:solidFill>
          <a:ln>
            <a:noFill/>
          </a:ln>
          <a:effectLst>
            <a:outerShdw blurRad="127000" dist="38100" dir="540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spcBef>
                <a:spcPts val="0"/>
              </a:spcBef>
              <a:spcAft>
                <a:spcPts val="0"/>
              </a:spcAft>
              <a:buClrTx/>
              <a:buSzTx/>
              <a:buFontTx/>
            </a:pPr>
            <a:r>
              <a:rPr kumimoji="1" lang="zh-CN" altLang="en-US" sz="16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2</a:t>
            </a:r>
          </a:p>
        </p:txBody>
      </p:sp>
      <p:sp>
        <p:nvSpPr>
          <p:cNvPr id="6" name="Object 901"/>
          <p:cNvSpPr txBox="1"/>
          <p:nvPr>
            <p:custDataLst>
              <p:tags r:id="rId4"/>
            </p:custDataLst>
          </p:nvPr>
        </p:nvSpPr>
        <p:spPr>
          <a:xfrm>
            <a:off x="493357" y="303022"/>
            <a:ext cx="10972876" cy="457834"/>
          </a:xfrm>
          <a:prstGeom prst="rect">
            <a:avLst/>
          </a:prstGeom>
        </p:spPr>
        <p:txBody>
          <a:bodyPr vert="horz" lIns="63500" tIns="25400" rIns="63500" bIns="25400" rtlCol="0" anchor="b" anchorCtr="0">
            <a:normAutofit fontScale="72500" lnSpcReduction="20000"/>
          </a:bodyPr>
          <a:lstStyle/>
          <a:p>
            <a:pPr marL="0" indent="0" algn="l" fontAlgn="auto">
              <a:lnSpc>
                <a:spcPct val="100000"/>
              </a:lnSpc>
              <a:spcBef>
                <a:spcPts val="0"/>
              </a:spcBef>
              <a:spcAft>
                <a:spcPts val="0"/>
              </a:spcAft>
              <a:buSzPct val="100000"/>
              <a:buNone/>
            </a:pPr>
            <a:r>
              <a:rPr lang="zh-CN" altLang="en-US" sz="4300" b="1" i="0" spc="320" dirty="0">
                <a:solidFill>
                  <a:schemeClr val="dk1">
                    <a:lumMod val="85000"/>
                    <a:lumOff val="15000"/>
                  </a:schemeClr>
                </a:solidFill>
                <a:latin typeface="微软雅黑" panose="020B0503020204020204" pitchFamily="34" charset="-122"/>
                <a:ea typeface="微软雅黑" panose="020B0503020204020204" pitchFamily="34" charset="-122"/>
                <a:sym typeface="+mn-ea"/>
              </a:rPr>
              <a:t>3）训练 LSTM 模型—poetry_model.py</a:t>
            </a:r>
          </a:p>
        </p:txBody>
      </p:sp>
      <p:sp>
        <p:nvSpPr>
          <p:cNvPr id="7" name="Object 902"/>
          <p:cNvSpPr txBox="1"/>
          <p:nvPr>
            <p:custDataLst>
              <p:tags r:id="rId5"/>
            </p:custDataLst>
          </p:nvPr>
        </p:nvSpPr>
        <p:spPr>
          <a:xfrm>
            <a:off x="609600" y="904240"/>
            <a:ext cx="10667365" cy="1005205"/>
          </a:xfrm>
          <a:prstGeom prst="rect">
            <a:avLst/>
          </a:prstGeom>
        </p:spPr>
        <p:txBody>
          <a:bodyPr vert="horz" lIns="63500" tIns="25400" rIns="63500" bIns="25400" rtlCol="0" anchor="t" anchorCtr="0">
            <a:noAutofit/>
          </a:bodyPr>
          <a:lstStyle/>
          <a:p>
            <a:pPr marL="0" indent="0" algn="l" fontAlgn="auto">
              <a:lnSpc>
                <a:spcPct val="150000"/>
              </a:lnSpc>
              <a:spcBef>
                <a:spcPts val="0"/>
              </a:spcBef>
              <a:spcAft>
                <a:spcPts val="0"/>
              </a:spcAft>
              <a:buSzPct val="100000"/>
            </a:pPr>
            <a:r>
              <a:rPr sz="2000" spc="80" dirty="0">
                <a:solidFill>
                  <a:schemeClr val="lt1">
                    <a:lumMod val="50000"/>
                  </a:schemeClr>
                </a:solidFill>
                <a:latin typeface="微软雅黑" panose="020B0503020204020204" pitchFamily="34" charset="-122"/>
                <a:ea typeface="微软雅黑" panose="020B0503020204020204" pitchFamily="34" charset="-122"/>
              </a:rPr>
              <a:t>每批次采用50首唐诗训练，训练40000次后，损失函数基本保持不变，GPU 大概需要 2 个小时左右。当然也可以调整循环次数，节省训练时间，或者直接下载已经训练好的模型。</a:t>
            </a:r>
          </a:p>
        </p:txBody>
      </p:sp>
      <p:sp>
        <p:nvSpPr>
          <p:cNvPr id="11" name="Title 6"/>
          <p:cNvSpPr txBox="1"/>
          <p:nvPr>
            <p:custDataLst>
              <p:tags r:id="rId6"/>
            </p:custDataLst>
          </p:nvPr>
        </p:nvSpPr>
        <p:spPr>
          <a:xfrm>
            <a:off x="914362" y="2214881"/>
            <a:ext cx="10363276" cy="3728719"/>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wget http://tensorflow-1253675457.cosgz.myqcloud.com/poetry/poetry_model.zip</a:t>
            </a:r>
          </a:p>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unzip poetry_model.zip</a:t>
            </a:r>
          </a:p>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 /home/ubuntu 目录下创建源文件 train_poetry.py，文件详细编码可在此地址下载：https://github.com/zlanngao/deeplearning/blob/master/5.3.3/train_poetry.py</a:t>
            </a:r>
          </a:p>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然后执行（如果已下载模型，可以省略此步骤）:</a:t>
            </a:r>
          </a:p>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cd /home/ubuntu;</a:t>
            </a:r>
          </a:p>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python train_poetry.py</a:t>
            </a:r>
          </a:p>
        </p:txBody>
      </p:sp>
      <p:sp>
        <p:nvSpPr>
          <p:cNvPr id="2" name="Rectangle 2"/>
          <p:cNvSpPr/>
          <p:nvPr>
            <p:custDataLst>
              <p:tags r:id="rId7"/>
            </p:custDataLst>
          </p:nvPr>
        </p:nvSpPr>
        <p:spPr>
          <a:xfrm>
            <a:off x="0" y="0"/>
            <a:ext cx="12192000" cy="141727"/>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3048000"/>
            <a:ext cx="12192000" cy="3810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chemeClr val="lt1"/>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3"/>
            </p:custDataLst>
          </p:nvPr>
        </p:nvSpPr>
        <p:spPr>
          <a:xfrm>
            <a:off x="609562" y="1910079"/>
            <a:ext cx="10972888" cy="4271638"/>
          </a:xfrm>
          <a:prstGeom prst="rect">
            <a:avLst/>
          </a:prstGeom>
          <a:solidFill>
            <a:schemeClr val="lt1"/>
          </a:solidFill>
          <a:ln>
            <a:noFill/>
          </a:ln>
          <a:effectLst>
            <a:outerShdw blurRad="127000" dist="38100" dir="540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spcBef>
                <a:spcPts val="0"/>
              </a:spcBef>
              <a:spcAft>
                <a:spcPts val="0"/>
              </a:spcAft>
              <a:buClrTx/>
              <a:buSzTx/>
              <a:buFontTx/>
            </a:pPr>
            <a:r>
              <a:rPr kumimoji="1" lang="zh-CN" altLang="en-US" sz="16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2</a:t>
            </a:r>
          </a:p>
        </p:txBody>
      </p:sp>
      <p:sp>
        <p:nvSpPr>
          <p:cNvPr id="6" name="Object 901"/>
          <p:cNvSpPr txBox="1"/>
          <p:nvPr>
            <p:custDataLst>
              <p:tags r:id="rId4"/>
            </p:custDataLst>
          </p:nvPr>
        </p:nvSpPr>
        <p:spPr>
          <a:xfrm>
            <a:off x="493357" y="303022"/>
            <a:ext cx="10972876" cy="457834"/>
          </a:xfrm>
          <a:prstGeom prst="rect">
            <a:avLst/>
          </a:prstGeom>
        </p:spPr>
        <p:txBody>
          <a:bodyPr vert="horz" lIns="63500" tIns="25400" rIns="63500" bIns="25400" rtlCol="0" anchor="b" anchorCtr="0">
            <a:normAutofit fontScale="72500" lnSpcReduction="20000"/>
          </a:bodyPr>
          <a:lstStyle/>
          <a:p>
            <a:pPr marL="0" indent="0" algn="l" fontAlgn="auto">
              <a:lnSpc>
                <a:spcPct val="100000"/>
              </a:lnSpc>
              <a:spcBef>
                <a:spcPts val="0"/>
              </a:spcBef>
              <a:spcAft>
                <a:spcPts val="0"/>
              </a:spcAft>
              <a:buSzPct val="100000"/>
              <a:buNone/>
            </a:pPr>
            <a:r>
              <a:rPr lang="zh-CN" altLang="en-US" sz="4300" b="1" i="0" spc="320" dirty="0">
                <a:solidFill>
                  <a:schemeClr val="dk1">
                    <a:lumMod val="85000"/>
                    <a:lumOff val="15000"/>
                  </a:schemeClr>
                </a:solidFill>
                <a:latin typeface="微软雅黑" panose="020B0503020204020204" pitchFamily="34" charset="-122"/>
                <a:ea typeface="微软雅黑" panose="020B0503020204020204" pitchFamily="34" charset="-122"/>
                <a:sym typeface="+mn-ea"/>
              </a:rPr>
              <a:t>4）模型测试—predict_poetry.py</a:t>
            </a:r>
          </a:p>
        </p:txBody>
      </p:sp>
      <p:sp>
        <p:nvSpPr>
          <p:cNvPr id="7" name="Object 902"/>
          <p:cNvSpPr txBox="1"/>
          <p:nvPr>
            <p:custDataLst>
              <p:tags r:id="rId5"/>
            </p:custDataLst>
          </p:nvPr>
        </p:nvSpPr>
        <p:spPr>
          <a:xfrm>
            <a:off x="609600" y="904240"/>
            <a:ext cx="10667365" cy="1005205"/>
          </a:xfrm>
          <a:prstGeom prst="rect">
            <a:avLst/>
          </a:prstGeom>
        </p:spPr>
        <p:txBody>
          <a:bodyPr vert="horz" lIns="63500" tIns="25400" rIns="63500" bIns="25400" rtlCol="0" anchor="t" anchorCtr="0">
            <a:noAutofit/>
          </a:bodyPr>
          <a:lstStyle/>
          <a:p>
            <a:pPr marL="0" indent="0" algn="l" fontAlgn="auto">
              <a:lnSpc>
                <a:spcPct val="150000"/>
              </a:lnSpc>
              <a:spcBef>
                <a:spcPts val="0"/>
              </a:spcBef>
              <a:spcAft>
                <a:spcPts val="0"/>
              </a:spcAft>
              <a:buSzPct val="100000"/>
            </a:pPr>
            <a:r>
              <a:rPr sz="2000" spc="80" dirty="0">
                <a:solidFill>
                  <a:schemeClr val="lt1">
                    <a:lumMod val="50000"/>
                  </a:schemeClr>
                </a:solidFill>
                <a:latin typeface="微软雅黑" panose="020B0503020204020204" pitchFamily="34" charset="-122"/>
                <a:ea typeface="微软雅黑" panose="020B0503020204020204" pitchFamily="34" charset="-122"/>
              </a:rPr>
              <a:t>根据[随机取一个汉字，作为生成古诗的第一个字，遇到]结束生成古诗。</a:t>
            </a:r>
          </a:p>
        </p:txBody>
      </p:sp>
      <p:sp>
        <p:nvSpPr>
          <p:cNvPr id="11" name="Title 6"/>
          <p:cNvSpPr txBox="1"/>
          <p:nvPr>
            <p:custDataLst>
              <p:tags r:id="rId6"/>
            </p:custDataLst>
          </p:nvPr>
        </p:nvSpPr>
        <p:spPr>
          <a:xfrm>
            <a:off x="914362" y="2214881"/>
            <a:ext cx="10363276" cy="3728719"/>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在/home/ubuntu目录下创建源文件predict_poetry.py，文件详细编码可在此地址下载：https://github.com/zlanngao/deeplearning/blob/master/5.3.3/predict_poetry.py</a:t>
            </a:r>
          </a:p>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然后执行:</a:t>
            </a:r>
          </a:p>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cd /home/ubuntu;</a:t>
            </a:r>
          </a:p>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python predict_poetry.py</a:t>
            </a:r>
          </a:p>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执行结果：</a:t>
            </a:r>
          </a:p>
          <a:p>
            <a:pPr marL="285750" lvl="0" indent="-285750" algn="l" fontAlgn="ctr">
              <a:lnSpc>
                <a:spcPct val="130000"/>
              </a:lnSpc>
              <a:spcBef>
                <a:spcPts val="1000"/>
              </a:spcBef>
              <a:spcAft>
                <a:spcPts val="0"/>
              </a:spcAft>
              <a:buSzPct val="100000"/>
              <a:buFont typeface="Wingdings" panose="05000000000000000000" charset="0"/>
              <a:buChar char="l"/>
            </a:pPr>
            <a:r>
              <a:rPr sz="18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风雨满风吹日夜，不同秋草不归情。山风欲见寒山水，山外寒流雨半风。夜日春光犹见远，一时相思独伤情。自应未肯为心客，独与江南去故乡。</a:t>
            </a:r>
          </a:p>
        </p:txBody>
      </p:sp>
      <p:sp>
        <p:nvSpPr>
          <p:cNvPr id="2" name="Rectangle 2"/>
          <p:cNvSpPr/>
          <p:nvPr>
            <p:custDataLst>
              <p:tags r:id="rId7"/>
            </p:custDataLst>
          </p:nvPr>
        </p:nvSpPr>
        <p:spPr>
          <a:xfrm>
            <a:off x="0" y="0"/>
            <a:ext cx="12192000" cy="141727"/>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9920605" y="1060450"/>
            <a:ext cx="1610995" cy="930275"/>
            <a:chOff x="15623" y="1670"/>
            <a:chExt cx="2537" cy="1465"/>
          </a:xfrm>
        </p:grpSpPr>
        <p:sp>
          <p:nvSpPr>
            <p:cNvPr id="8" name="任意多边形: 形状 6"/>
            <p:cNvSpPr/>
            <p:nvPr>
              <p:custDataLst>
                <p:tags r:id="rId7"/>
              </p:custDataLst>
            </p:nvPr>
          </p:nvSpPr>
          <p:spPr>
            <a:xfrm rot="10800000">
              <a:off x="16961" y="1670"/>
              <a:ext cx="1199" cy="1465"/>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chemeClr val="lt1">
                <a:lumMod val="85000"/>
              </a:schemeClr>
            </a:solidFill>
            <a:ln w="127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
            <p:cNvSpPr/>
            <p:nvPr>
              <p:custDataLst>
                <p:tags r:id="rId8"/>
              </p:custDataLst>
            </p:nvPr>
          </p:nvSpPr>
          <p:spPr>
            <a:xfrm rot="10800000">
              <a:off x="15623" y="1670"/>
              <a:ext cx="1199" cy="1465"/>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chemeClr val="lt1">
                <a:lumMod val="85000"/>
              </a:schemeClr>
            </a:solidFill>
            <a:ln w="127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4" name="图片 3"/>
          <p:cNvPicPr>
            <a:picLocks noChangeAspect="1"/>
          </p:cNvPicPr>
          <p:nvPr>
            <p:custDataLst>
              <p:tags r:id="rId3"/>
            </p:custDataLst>
          </p:nvPr>
        </p:nvPicPr>
        <p:blipFill rotWithShape="1">
          <a:blip r:embed="rId10"/>
          <a:srcRect t="3565" b="3565"/>
          <a:stretch>
            <a:fillRect/>
          </a:stretch>
        </p:blipFill>
        <p:spPr>
          <a:xfrm>
            <a:off x="340995" y="1233158"/>
            <a:ext cx="4998745" cy="4724425"/>
          </a:xfrm>
          <a:custGeom>
            <a:avLst/>
            <a:gdLst/>
            <a:ahLst/>
            <a:cxnLst>
              <a:cxn ang="3">
                <a:pos x="hc" y="t"/>
              </a:cxn>
              <a:cxn ang="cd2">
                <a:pos x="l" y="vc"/>
              </a:cxn>
              <a:cxn ang="cd4">
                <a:pos x="hc" y="b"/>
              </a:cxn>
              <a:cxn ang="0">
                <a:pos x="r" y="vc"/>
              </a:cxn>
            </a:cxnLst>
            <a:rect l="l" t="t" r="r" b="b"/>
            <a:pathLst>
              <a:path w="7440" h="7440">
                <a:moveTo>
                  <a:pt x="0" y="0"/>
                </a:moveTo>
                <a:lnTo>
                  <a:pt x="7440" y="0"/>
                </a:lnTo>
                <a:lnTo>
                  <a:pt x="7440" y="7440"/>
                </a:lnTo>
                <a:lnTo>
                  <a:pt x="0" y="7440"/>
                </a:lnTo>
                <a:lnTo>
                  <a:pt x="0" y="0"/>
                </a:lnTo>
                <a:close/>
              </a:path>
            </a:pathLst>
          </a:custGeom>
        </p:spPr>
      </p:pic>
      <p:sp>
        <p:nvSpPr>
          <p:cNvPr id="3" name="文本框 2"/>
          <p:cNvSpPr txBox="1"/>
          <p:nvPr>
            <p:custDataLst>
              <p:tags r:id="rId4"/>
            </p:custDataLst>
          </p:nvPr>
        </p:nvSpPr>
        <p:spPr>
          <a:xfrm>
            <a:off x="5455920" y="2444435"/>
            <a:ext cx="6126480" cy="914400"/>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28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5.4 循环神经网络其他变形及应用</a:t>
            </a:r>
          </a:p>
        </p:txBody>
      </p:sp>
      <p:sp>
        <p:nvSpPr>
          <p:cNvPr id="5" name="Title 6"/>
          <p:cNvSpPr txBox="1"/>
          <p:nvPr>
            <p:custDataLst>
              <p:tags r:id="rId5"/>
            </p:custDataLst>
          </p:nvPr>
        </p:nvSpPr>
        <p:spPr>
          <a:xfrm>
            <a:off x="5455920" y="3661635"/>
            <a:ext cx="6126480" cy="1779892"/>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5.4.1 GRU单元</a:t>
            </a:r>
          </a:p>
          <a:p>
            <a:pPr marL="0" lvl="0" indent="-285750" algn="l" fontAlgn="ctr">
              <a:lnSpc>
                <a:spcPct val="130000"/>
              </a:lnSpc>
              <a:spcBef>
                <a:spcPts val="1000"/>
              </a:spcBef>
              <a:spcAft>
                <a:spcPts val="0"/>
              </a:spcAft>
              <a:buSzPct val="100000"/>
              <a:buFont typeface="Wingdings" panose="05000000000000000000" charset="0"/>
              <a:buNone/>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GRU通过引入重置门和遗忘门来解决长期依赖问题，相对于LSTM有更少参数并且在某些问题上，效果好于LSTM。</a:t>
            </a:r>
          </a:p>
        </p:txBody>
      </p:sp>
      <p:sp>
        <p:nvSpPr>
          <p:cNvPr id="2" name="Rectangle 2"/>
          <p:cNvSpPr/>
          <p:nvPr>
            <p:custDataLst>
              <p:tags r:id="rId6"/>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31334" y="372534"/>
            <a:ext cx="3672417"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3012017"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4515" name="文本框 3"/>
          <p:cNvSpPr txBox="1">
            <a:spLocks noChangeArrowheads="1"/>
          </p:cNvSpPr>
          <p:nvPr/>
        </p:nvSpPr>
        <p:spPr bwMode="auto">
          <a:xfrm>
            <a:off x="433086" y="1770593"/>
            <a:ext cx="677108" cy="2554545"/>
          </a:xfrm>
          <a:prstGeom prst="rect">
            <a:avLst/>
          </a:prstGeom>
          <a:noFill/>
          <a:ln w="9525">
            <a:noFill/>
            <a:miter lim="800000"/>
            <a:headEnd/>
            <a:tailEnd/>
          </a:ln>
        </p:spPr>
        <p:txBody>
          <a:bodyPr vert="eaVert" wrap="none">
            <a:spAutoFit/>
          </a:bodyPr>
          <a:lstStyle/>
          <a:p>
            <a:r>
              <a:rPr lang="zh-CN" altLang="en-US" sz="3200" dirty="0">
                <a:latin typeface="微软雅黑" pitchFamily="34" charset="-122"/>
                <a:ea typeface="微软雅黑" pitchFamily="34" charset="-122"/>
              </a:rPr>
              <a:t>分级视觉系统</a:t>
            </a:r>
          </a:p>
        </p:txBody>
      </p:sp>
      <p:sp>
        <p:nvSpPr>
          <p:cNvPr id="64516" name="矩形 1"/>
          <p:cNvSpPr>
            <a:spLocks noChangeArrowheads="1"/>
          </p:cNvSpPr>
          <p:nvPr/>
        </p:nvSpPr>
        <p:spPr bwMode="auto">
          <a:xfrm>
            <a:off x="2853267" y="5105400"/>
            <a:ext cx="3748142" cy="420564"/>
          </a:xfrm>
          <a:prstGeom prst="rect">
            <a:avLst/>
          </a:prstGeom>
          <a:noFill/>
          <a:ln w="9525">
            <a:noFill/>
            <a:miter lim="800000"/>
            <a:headEnd/>
            <a:tailEnd/>
          </a:ln>
        </p:spPr>
        <p:txBody>
          <a:bodyPr wrap="none">
            <a:spAutoFit/>
          </a:bodyPr>
          <a:lstStyle/>
          <a:p>
            <a:r>
              <a:rPr lang="zh-CN" altLang="en-US" sz="2133">
                <a:latin typeface="宋体" charset="-122"/>
              </a:rPr>
              <a:t>原始信号摄入：瞳孔摄入像素</a:t>
            </a:r>
            <a:endParaRPr lang="zh-CN" altLang="en-US" sz="2133">
              <a:latin typeface="微软雅黑" pitchFamily="34" charset="-122"/>
              <a:ea typeface="微软雅黑" pitchFamily="34" charset="-122"/>
            </a:endParaRPr>
          </a:p>
        </p:txBody>
      </p:sp>
      <p:sp>
        <p:nvSpPr>
          <p:cNvPr id="64517" name="矩形 2"/>
          <p:cNvSpPr>
            <a:spLocks noChangeArrowheads="1"/>
          </p:cNvSpPr>
          <p:nvPr/>
        </p:nvSpPr>
        <p:spPr bwMode="auto">
          <a:xfrm>
            <a:off x="1945218" y="3987800"/>
            <a:ext cx="5392823" cy="420564"/>
          </a:xfrm>
          <a:prstGeom prst="rect">
            <a:avLst/>
          </a:prstGeom>
          <a:noFill/>
          <a:ln w="9525">
            <a:noFill/>
            <a:miter lim="800000"/>
            <a:headEnd/>
            <a:tailEnd/>
          </a:ln>
        </p:spPr>
        <p:txBody>
          <a:bodyPr wrap="none">
            <a:spAutoFit/>
          </a:bodyPr>
          <a:lstStyle/>
          <a:p>
            <a:r>
              <a:rPr lang="zh-CN" altLang="en-US" sz="2133">
                <a:latin typeface="宋体" charset="-122"/>
              </a:rPr>
              <a:t>预处理：大脑皮层某些细胞发现边缘和方向</a:t>
            </a:r>
            <a:endParaRPr lang="zh-CN" altLang="en-US" sz="2133">
              <a:latin typeface="微软雅黑" pitchFamily="34" charset="-122"/>
              <a:ea typeface="微软雅黑" pitchFamily="34" charset="-122"/>
            </a:endParaRPr>
          </a:p>
        </p:txBody>
      </p:sp>
      <p:sp>
        <p:nvSpPr>
          <p:cNvPr id="64518" name="矩形 6"/>
          <p:cNvSpPr>
            <a:spLocks noChangeArrowheads="1"/>
          </p:cNvSpPr>
          <p:nvPr/>
        </p:nvSpPr>
        <p:spPr bwMode="auto">
          <a:xfrm>
            <a:off x="2292351" y="2777067"/>
            <a:ext cx="4570482" cy="420564"/>
          </a:xfrm>
          <a:prstGeom prst="rect">
            <a:avLst/>
          </a:prstGeom>
          <a:noFill/>
          <a:ln w="9525">
            <a:noFill/>
            <a:miter lim="800000"/>
            <a:headEnd/>
            <a:tailEnd/>
          </a:ln>
        </p:spPr>
        <p:txBody>
          <a:bodyPr wrap="none">
            <a:spAutoFit/>
          </a:bodyPr>
          <a:lstStyle/>
          <a:p>
            <a:r>
              <a:rPr lang="zh-CN" altLang="en-US" sz="2133">
                <a:latin typeface="宋体" charset="-122"/>
              </a:rPr>
              <a:t>抽象：大脑判定，眼前的物体的形状</a:t>
            </a:r>
            <a:endParaRPr lang="zh-CN" altLang="en-US" sz="2133">
              <a:latin typeface="微软雅黑" pitchFamily="34" charset="-122"/>
              <a:ea typeface="微软雅黑" pitchFamily="34" charset="-122"/>
            </a:endParaRPr>
          </a:p>
        </p:txBody>
      </p:sp>
      <p:sp>
        <p:nvSpPr>
          <p:cNvPr id="64519" name="矩形 8"/>
          <p:cNvSpPr>
            <a:spLocks noChangeArrowheads="1"/>
          </p:cNvSpPr>
          <p:nvPr/>
        </p:nvSpPr>
        <p:spPr bwMode="auto">
          <a:xfrm>
            <a:off x="2032001" y="1545167"/>
            <a:ext cx="5392823" cy="420564"/>
          </a:xfrm>
          <a:prstGeom prst="rect">
            <a:avLst/>
          </a:prstGeom>
          <a:noFill/>
          <a:ln w="9525">
            <a:noFill/>
            <a:miter lim="800000"/>
            <a:headEnd/>
            <a:tailEnd/>
          </a:ln>
        </p:spPr>
        <p:txBody>
          <a:bodyPr wrap="none">
            <a:spAutoFit/>
          </a:bodyPr>
          <a:lstStyle/>
          <a:p>
            <a:r>
              <a:rPr lang="zh-CN" altLang="en-US" sz="2133">
                <a:latin typeface="宋体" charset="-122"/>
              </a:rPr>
              <a:t>进一步抽象：大脑进一步判定该物体是什么</a:t>
            </a:r>
            <a:endParaRPr lang="zh-CN" altLang="en-US" sz="2133">
              <a:latin typeface="微软雅黑" pitchFamily="34" charset="-122"/>
              <a:ea typeface="微软雅黑" pitchFamily="34" charset="-122"/>
            </a:endParaRPr>
          </a:p>
        </p:txBody>
      </p:sp>
      <p:pic>
        <p:nvPicPr>
          <p:cNvPr id="10" name="图片 9"/>
          <p:cNvPicPr>
            <a:picLocks noChangeAspect="1"/>
          </p:cNvPicPr>
          <p:nvPr/>
        </p:nvPicPr>
        <p:blipFill>
          <a:blip r:embed="rId3" cstate="print"/>
          <a:stretch>
            <a:fillRect/>
          </a:stretch>
        </p:blipFill>
        <p:spPr>
          <a:xfrm>
            <a:off x="7861300" y="1447800"/>
            <a:ext cx="3564467" cy="4032251"/>
          </a:xfrm>
          <a:prstGeom prst="rect">
            <a:avLst/>
          </a:prstGeom>
          <a:ln>
            <a:noFill/>
          </a:ln>
          <a:effectLst>
            <a:outerShdw blurRad="292100" dist="139700" dir="2700000" algn="tl" rotWithShape="0">
              <a:srgbClr val="333333">
                <a:alpha val="65000"/>
              </a:srgbClr>
            </a:outerShdw>
          </a:effectLst>
        </p:spPr>
      </p:pic>
      <p:sp>
        <p:nvSpPr>
          <p:cNvPr id="11" name="箭头: 右 10"/>
          <p:cNvSpPr/>
          <p:nvPr/>
        </p:nvSpPr>
        <p:spPr>
          <a:xfrm rot="16200000">
            <a:off x="4292601" y="4603752"/>
            <a:ext cx="622300" cy="3090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箭头: 右 13"/>
          <p:cNvSpPr/>
          <p:nvPr/>
        </p:nvSpPr>
        <p:spPr>
          <a:xfrm rot="16200000">
            <a:off x="4293659" y="2217209"/>
            <a:ext cx="620184" cy="3090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箭头: 右 15"/>
          <p:cNvSpPr/>
          <p:nvPr/>
        </p:nvSpPr>
        <p:spPr>
          <a:xfrm rot="16200000">
            <a:off x="4292601" y="3477685"/>
            <a:ext cx="622300" cy="3090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3"/>
            </p:custDataLst>
          </p:nvPr>
        </p:nvSpPr>
        <p:spPr>
          <a:xfrm>
            <a:off x="549644" y="1832469"/>
            <a:ext cx="11363028" cy="4499877"/>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bg1"/>
              </a:solidFill>
              <a:latin typeface="Arial" panose="020B0604020202020204" pitchFamily="34" charset="0"/>
              <a:ea typeface="微软雅黑" panose="020B0503020204020204" pitchFamily="34" charset="-122"/>
            </a:endParaRPr>
          </a:p>
        </p:txBody>
      </p:sp>
      <p:sp>
        <p:nvSpPr>
          <p:cNvPr id="17" name="矩形 16"/>
          <p:cNvSpPr/>
          <p:nvPr>
            <p:custDataLst>
              <p:tags r:id="rId4"/>
            </p:custDataLst>
          </p:nvPr>
        </p:nvSpPr>
        <p:spPr>
          <a:xfrm>
            <a:off x="333829" y="1672533"/>
            <a:ext cx="11321142" cy="4408572"/>
          </a:xfrm>
          <a:prstGeom prst="rect">
            <a:avLst/>
          </a:prstGeom>
          <a:solidFill>
            <a:schemeClr val="bg1">
              <a:alpha val="51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bg1"/>
              </a:solidFill>
              <a:latin typeface="Arial" panose="020B0604020202020204" pitchFamily="34" charset="0"/>
              <a:ea typeface="微软雅黑" panose="020B0503020204020204" pitchFamily="3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dirty="0">
              <a:solidFill>
                <a:schemeClr val="lt1"/>
              </a:solidFill>
              <a:latin typeface="Arial" panose="020B0604020202020204" pitchFamily="34" charset="0"/>
              <a:ea typeface="微软雅黑" panose="020B0503020204020204" pitchFamily="3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93" name="文本框 92"/>
          <p:cNvSpPr txBox="1"/>
          <p:nvPr>
            <p:custDataLst>
              <p:tags r:id="rId10"/>
            </p:custDataLst>
          </p:nvPr>
        </p:nvSpPr>
        <p:spPr>
          <a:xfrm>
            <a:off x="568325" y="2072005"/>
            <a:ext cx="10852150" cy="3609975"/>
          </a:xfrm>
          <a:prstGeom prst="rect">
            <a:avLst/>
          </a:prstGeom>
          <a:noFill/>
        </p:spPr>
        <p:txBody>
          <a:bodyPr wrap="square" lIns="90000" tIns="46800" rIns="90000" bIns="46800" rtlCol="0" anchor="ctr" anchorCtr="0">
            <a:normAutofit/>
          </a:bodyPr>
          <a:lstStyle>
            <a:defPPr>
              <a:defRPr lang="zh-CN"/>
            </a:defPPr>
            <a:lvl1pPr fontAlgn="auto">
              <a:lnSpc>
                <a:spcPct val="130000"/>
              </a:lnSpc>
              <a:spcAft>
                <a:spcPts val="1000"/>
              </a:spcAft>
              <a:defRPr sz="1600" spc="150"/>
            </a:lvl1pPr>
          </a:lstStyle>
          <a:p>
            <a:pPr marL="355600" lvl="0" indent="-355600" algn="l" fontAlgn="ctr">
              <a:lnSpc>
                <a:spcPct val="150000"/>
              </a:lnSpc>
              <a:spcBef>
                <a:spcPts val="1000"/>
              </a:spcBef>
              <a:spcAft>
                <a:spcPts val="0"/>
              </a:spcAft>
              <a:buClr>
                <a:schemeClr val="accent2"/>
              </a:buClr>
              <a:buSzPct val="100000"/>
              <a:buFont typeface="WPS-Bullets" pitchFamily="2" charset="0"/>
              <a:buChar char=""/>
            </a:pPr>
            <a:r>
              <a:rPr sz="1900" b="1" dirty="0">
                <a:solidFill>
                  <a:schemeClr val="tx1">
                    <a:lumMod val="75000"/>
                    <a:lumOff val="25000"/>
                  </a:schemeClr>
                </a:solidFill>
                <a:latin typeface="Arial" panose="020B0604020202020204" pitchFamily="34" charset="0"/>
                <a:ea typeface="微软雅黑" panose="020B0503020204020204" pitchFamily="34" charset="-122"/>
              </a:rPr>
              <a:t>重置门</a:t>
            </a:r>
          </a:p>
          <a:p>
            <a:pPr marL="714375" lvl="1" indent="-352425" algn="l" fontAlgn="ctr">
              <a:lnSpc>
                <a:spcPct val="150000"/>
              </a:lnSpc>
              <a:spcBef>
                <a:spcPts val="0"/>
              </a:spcBef>
              <a:spcAft>
                <a:spcPts val="0"/>
              </a:spcAft>
              <a:buClr>
                <a:schemeClr val="tx1">
                  <a:lumMod val="75000"/>
                  <a:lumOff val="25000"/>
                </a:schemeClr>
              </a:buClr>
              <a:buSzPct val="90000"/>
              <a:buFont typeface="Wingdings" panose="05000000000000000000" pitchFamily="2" charset="2"/>
              <a:buChar char="l"/>
              <a:tabLst>
                <a:tab pos="355600" algn="l"/>
              </a:tabLst>
            </a:pPr>
            <a:r>
              <a:rPr sz="1900" spc="150" dirty="0">
                <a:solidFill>
                  <a:schemeClr val="tx1">
                    <a:lumMod val="75000"/>
                    <a:lumOff val="25000"/>
                  </a:schemeClr>
                </a:solidFill>
                <a:latin typeface="Arial" panose="020B0604020202020204" pitchFamily="34" charset="0"/>
                <a:ea typeface="微软雅黑" panose="020B0503020204020204" pitchFamily="34" charset="-122"/>
              </a:rPr>
              <a:t>如果重置门关闭，会忽略掉历史状态，即将历史不相干的信息不会影响未来的输出。</a:t>
            </a:r>
          </a:p>
          <a:p>
            <a:pPr marL="355600" lvl="0" indent="-355600" algn="l" fontAlgn="ctr">
              <a:lnSpc>
                <a:spcPct val="150000"/>
              </a:lnSpc>
              <a:spcBef>
                <a:spcPts val="1000"/>
              </a:spcBef>
              <a:spcAft>
                <a:spcPts val="0"/>
              </a:spcAft>
              <a:buClr>
                <a:schemeClr val="accent2"/>
              </a:buClr>
              <a:buSzPct val="100000"/>
              <a:buFont typeface="WPS-Bullets" pitchFamily="2" charset="0"/>
              <a:buChar char=""/>
            </a:pPr>
            <a:r>
              <a:rPr sz="1900" b="1" dirty="0">
                <a:solidFill>
                  <a:schemeClr val="tx1">
                    <a:lumMod val="75000"/>
                    <a:lumOff val="25000"/>
                  </a:schemeClr>
                </a:solidFill>
                <a:latin typeface="Arial" panose="020B0604020202020204" pitchFamily="34" charset="0"/>
                <a:ea typeface="微软雅黑" panose="020B0503020204020204" pitchFamily="34" charset="-122"/>
              </a:rPr>
              <a:t>遗忘门</a:t>
            </a:r>
          </a:p>
          <a:p>
            <a:pPr marL="714375" lvl="1" indent="-352425" algn="l" fontAlgn="ctr">
              <a:lnSpc>
                <a:spcPct val="150000"/>
              </a:lnSpc>
              <a:spcBef>
                <a:spcPts val="0"/>
              </a:spcBef>
              <a:spcAft>
                <a:spcPts val="0"/>
              </a:spcAft>
              <a:buClr>
                <a:schemeClr val="tx1">
                  <a:lumMod val="75000"/>
                  <a:lumOff val="25000"/>
                </a:schemeClr>
              </a:buClr>
              <a:buSzPct val="90000"/>
              <a:buFont typeface="Wingdings" panose="05000000000000000000" pitchFamily="2" charset="2"/>
              <a:buChar char="l"/>
              <a:tabLst>
                <a:tab pos="355600" algn="l"/>
              </a:tabLst>
            </a:pPr>
            <a:r>
              <a:rPr sz="1900" spc="150" dirty="0">
                <a:solidFill>
                  <a:schemeClr val="tx1">
                    <a:lumMod val="75000"/>
                    <a:lumOff val="25000"/>
                  </a:schemeClr>
                </a:solidFill>
                <a:latin typeface="Arial" panose="020B0604020202020204" pitchFamily="34" charset="0"/>
                <a:ea typeface="微软雅黑" panose="020B0503020204020204" pitchFamily="34" charset="-122"/>
              </a:rPr>
              <a:t>遗忘门能够控制历史信息对当前输出的影响，如果遗忘门接近1，此时会把历史信息传递下去。</a:t>
            </a:r>
          </a:p>
          <a:p>
            <a:pPr marL="355600" lvl="0" indent="-355600" algn="l" fontAlgn="ctr">
              <a:lnSpc>
                <a:spcPct val="150000"/>
              </a:lnSpc>
              <a:spcBef>
                <a:spcPts val="1000"/>
              </a:spcBef>
              <a:spcAft>
                <a:spcPts val="0"/>
              </a:spcAft>
              <a:buClr>
                <a:schemeClr val="accent2"/>
              </a:buClr>
              <a:buSzPct val="100000"/>
              <a:buFont typeface="WPS-Bullets" pitchFamily="2" charset="0"/>
              <a:buChar char=""/>
            </a:pPr>
            <a:r>
              <a:rPr sz="1900" b="1" dirty="0">
                <a:solidFill>
                  <a:schemeClr val="tx1">
                    <a:lumMod val="75000"/>
                    <a:lumOff val="25000"/>
                  </a:schemeClr>
                </a:solidFill>
                <a:latin typeface="Arial" panose="020B0604020202020204" pitchFamily="34" charset="0"/>
                <a:ea typeface="微软雅黑" panose="020B0503020204020204" pitchFamily="34" charset="-122"/>
              </a:rPr>
              <a:t>节点状态</a:t>
            </a:r>
          </a:p>
          <a:p>
            <a:pPr marL="355600" lvl="0" indent="-355600" algn="l" fontAlgn="ctr">
              <a:lnSpc>
                <a:spcPct val="150000"/>
              </a:lnSpc>
              <a:spcBef>
                <a:spcPts val="1000"/>
              </a:spcBef>
              <a:spcAft>
                <a:spcPts val="0"/>
              </a:spcAft>
              <a:buClr>
                <a:schemeClr val="accent2"/>
              </a:buClr>
              <a:buSzPct val="100000"/>
              <a:buFont typeface="WPS-Bullets" pitchFamily="2" charset="0"/>
              <a:buChar char=""/>
            </a:pPr>
            <a:r>
              <a:rPr sz="1900" b="1" dirty="0">
                <a:solidFill>
                  <a:schemeClr val="tx1">
                    <a:lumMod val="75000"/>
                    <a:lumOff val="25000"/>
                  </a:schemeClr>
                </a:solidFill>
                <a:latin typeface="Arial" panose="020B0604020202020204" pitchFamily="34" charset="0"/>
                <a:ea typeface="微软雅黑" panose="020B0503020204020204" pitchFamily="34" charset="-122"/>
              </a:rPr>
              <a:t>输出</a:t>
            </a:r>
          </a:p>
        </p:txBody>
      </p:sp>
      <p:sp>
        <p:nvSpPr>
          <p:cNvPr id="94" name="文本框 93"/>
          <p:cNvSpPr txBox="1"/>
          <p:nvPr>
            <p:custDataLst>
              <p:tags r:id="rId11"/>
            </p:custDataLst>
          </p:nvPr>
        </p:nvSpPr>
        <p:spPr>
          <a:xfrm>
            <a:off x="549910" y="146685"/>
            <a:ext cx="9982200" cy="629920"/>
          </a:xfrm>
          <a:prstGeom prst="rect">
            <a:avLst/>
          </a:prstGeom>
          <a:noFill/>
        </p:spPr>
        <p:txBody>
          <a:bodyPr wrap="square" lIns="90000" tIns="46800" rIns="90000" bIns="46800" rtlCol="0">
            <a:normAutofit/>
          </a:bodyPr>
          <a:lstStyle/>
          <a:p>
            <a:pPr marL="0" indent="0" algn="l">
              <a:lnSpc>
                <a:spcPct val="120000"/>
              </a:lnSpc>
              <a:spcBef>
                <a:spcPts val="300"/>
              </a:spcBef>
              <a:spcAft>
                <a:spcPts val="300"/>
              </a:spcAft>
              <a:buSzPct val="100000"/>
              <a:buNone/>
            </a:pPr>
            <a:r>
              <a:rPr lang="zh-CN" altLang="en-US" sz="3100" b="1" spc="300" dirty="0">
                <a:solidFill>
                  <a:schemeClr val="dk1">
                    <a:lumMod val="85000"/>
                    <a:lumOff val="15000"/>
                  </a:schemeClr>
                </a:solidFill>
                <a:latin typeface="Arial" panose="020B0604020202020204" pitchFamily="34" charset="0"/>
                <a:ea typeface="微软雅黑" panose="020B0503020204020204" pitchFamily="34" charset="-122"/>
                <a:sym typeface="+mn-ea"/>
              </a:rPr>
              <a:t>5.4.1 GRU单元</a:t>
            </a:r>
          </a:p>
        </p:txBody>
      </p:sp>
      <p:sp>
        <p:nvSpPr>
          <p:cNvPr id="9" name="Rectangle 2"/>
          <p:cNvSpPr/>
          <p:nvPr>
            <p:custDataLst>
              <p:tags r:id="rId12"/>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graphicFrame>
        <p:nvGraphicFramePr>
          <p:cNvPr id="10" name="对象 -2147482589"/>
          <p:cNvGraphicFramePr>
            <a:graphicFrameLocks noChangeAspect="1"/>
          </p:cNvGraphicFramePr>
          <p:nvPr/>
        </p:nvGraphicFramePr>
        <p:xfrm>
          <a:off x="2139950" y="2160905"/>
          <a:ext cx="2216150" cy="476250"/>
        </p:xfrm>
        <a:graphic>
          <a:graphicData uri="http://schemas.openxmlformats.org/presentationml/2006/ole">
            <mc:AlternateContent xmlns:mc="http://schemas.openxmlformats.org/markup-compatibility/2006">
              <mc:Choice xmlns:v="urn:schemas-microsoft-com:vml" Requires="v">
                <p:oleObj spid="_x0000_s36886" r:id="rId14" imgW="1295400" imgH="279400" progId="Equation.DSMT4">
                  <p:embed/>
                </p:oleObj>
              </mc:Choice>
              <mc:Fallback>
                <p:oleObj r:id="rId14" imgW="1295400" imgH="279400" progId="Equation.DSMT4">
                  <p:embed/>
                  <p:pic>
                    <p:nvPicPr>
                      <p:cNvPr id="10" name="对象 -2147482589"/>
                      <p:cNvPicPr/>
                      <p:nvPr/>
                    </p:nvPicPr>
                    <p:blipFill>
                      <a:blip r:embed="rId15"/>
                      <a:stretch>
                        <a:fillRect/>
                      </a:stretch>
                    </p:blipFill>
                    <p:spPr>
                      <a:xfrm>
                        <a:off x="2139950" y="2160905"/>
                        <a:ext cx="2216150" cy="476250"/>
                      </a:xfrm>
                      <a:prstGeom prst="rect">
                        <a:avLst/>
                      </a:prstGeom>
                      <a:noFill/>
                      <a:ln w="38100">
                        <a:noFill/>
                        <a:miter/>
                      </a:ln>
                    </p:spPr>
                  </p:pic>
                </p:oleObj>
              </mc:Fallback>
            </mc:AlternateContent>
          </a:graphicData>
        </a:graphic>
      </p:graphicFrame>
      <p:graphicFrame>
        <p:nvGraphicFramePr>
          <p:cNvPr id="18" name="对象 -2147482588"/>
          <p:cNvGraphicFramePr>
            <a:graphicFrameLocks noChangeAspect="1"/>
          </p:cNvGraphicFramePr>
          <p:nvPr/>
        </p:nvGraphicFramePr>
        <p:xfrm>
          <a:off x="2073275" y="3157855"/>
          <a:ext cx="2279015" cy="476250"/>
        </p:xfrm>
        <a:graphic>
          <a:graphicData uri="http://schemas.openxmlformats.org/presentationml/2006/ole">
            <mc:AlternateContent xmlns:mc="http://schemas.openxmlformats.org/markup-compatibility/2006">
              <mc:Choice xmlns:v="urn:schemas-microsoft-com:vml" Requires="v">
                <p:oleObj spid="_x0000_s36887" r:id="rId16" imgW="1333500" imgH="279400" progId="Equation.DSMT4">
                  <p:embed/>
                </p:oleObj>
              </mc:Choice>
              <mc:Fallback>
                <p:oleObj r:id="rId16" imgW="1333500" imgH="279400" progId="Equation.DSMT4">
                  <p:embed/>
                  <p:pic>
                    <p:nvPicPr>
                      <p:cNvPr id="18" name="对象 -2147482588"/>
                      <p:cNvPicPr/>
                      <p:nvPr/>
                    </p:nvPicPr>
                    <p:blipFill>
                      <a:blip r:embed="rId17"/>
                      <a:stretch>
                        <a:fillRect/>
                      </a:stretch>
                    </p:blipFill>
                    <p:spPr>
                      <a:xfrm>
                        <a:off x="2073275" y="3157855"/>
                        <a:ext cx="2279015" cy="476250"/>
                      </a:xfrm>
                      <a:prstGeom prst="rect">
                        <a:avLst/>
                      </a:prstGeom>
                      <a:noFill/>
                      <a:ln w="38100">
                        <a:noFill/>
                        <a:miter/>
                      </a:ln>
                    </p:spPr>
                  </p:pic>
                </p:oleObj>
              </mc:Fallback>
            </mc:AlternateContent>
          </a:graphicData>
        </a:graphic>
      </p:graphicFrame>
      <p:graphicFrame>
        <p:nvGraphicFramePr>
          <p:cNvPr id="20" name="对象 -2147482587"/>
          <p:cNvGraphicFramePr>
            <a:graphicFrameLocks noChangeAspect="1"/>
          </p:cNvGraphicFramePr>
          <p:nvPr/>
        </p:nvGraphicFramePr>
        <p:xfrm>
          <a:off x="2439670" y="4630420"/>
          <a:ext cx="2567305" cy="438150"/>
        </p:xfrm>
        <a:graphic>
          <a:graphicData uri="http://schemas.openxmlformats.org/presentationml/2006/ole">
            <mc:AlternateContent xmlns:mc="http://schemas.openxmlformats.org/markup-compatibility/2006">
              <mc:Choice xmlns:v="urn:schemas-microsoft-com:vml" Requires="v">
                <p:oleObj spid="_x0000_s36888" r:id="rId18" imgW="1497965" imgH="254000" progId="Equation.DSMT4">
                  <p:embed/>
                </p:oleObj>
              </mc:Choice>
              <mc:Fallback>
                <p:oleObj r:id="rId18" imgW="1497965" imgH="254000" progId="Equation.DSMT4">
                  <p:embed/>
                  <p:pic>
                    <p:nvPicPr>
                      <p:cNvPr id="20" name="对象 -2147482587"/>
                      <p:cNvPicPr/>
                      <p:nvPr/>
                    </p:nvPicPr>
                    <p:blipFill>
                      <a:blip r:embed="rId19"/>
                      <a:stretch>
                        <a:fillRect/>
                      </a:stretch>
                    </p:blipFill>
                    <p:spPr>
                      <a:xfrm>
                        <a:off x="2439670" y="4630420"/>
                        <a:ext cx="2567305" cy="438150"/>
                      </a:xfrm>
                      <a:prstGeom prst="rect">
                        <a:avLst/>
                      </a:prstGeom>
                      <a:noFill/>
                      <a:ln w="38100">
                        <a:noFill/>
                        <a:miter/>
                      </a:ln>
                    </p:spPr>
                  </p:pic>
                </p:oleObj>
              </mc:Fallback>
            </mc:AlternateContent>
          </a:graphicData>
        </a:graphic>
      </p:graphicFrame>
      <p:graphicFrame>
        <p:nvGraphicFramePr>
          <p:cNvPr id="22" name="对象 -2147482586"/>
          <p:cNvGraphicFramePr>
            <a:graphicFrameLocks noChangeAspect="1"/>
          </p:cNvGraphicFramePr>
          <p:nvPr/>
        </p:nvGraphicFramePr>
        <p:xfrm>
          <a:off x="1868805" y="5194935"/>
          <a:ext cx="2629535" cy="438150"/>
        </p:xfrm>
        <a:graphic>
          <a:graphicData uri="http://schemas.openxmlformats.org/presentationml/2006/ole">
            <mc:AlternateContent xmlns:mc="http://schemas.openxmlformats.org/markup-compatibility/2006">
              <mc:Choice xmlns:v="urn:schemas-microsoft-com:vml" Requires="v">
                <p:oleObj spid="_x0000_s36889" r:id="rId20" imgW="1536065" imgH="254000" progId="Equation.DSMT4">
                  <p:embed/>
                </p:oleObj>
              </mc:Choice>
              <mc:Fallback>
                <p:oleObj r:id="rId20" imgW="1536065" imgH="254000" progId="Equation.DSMT4">
                  <p:embed/>
                  <p:pic>
                    <p:nvPicPr>
                      <p:cNvPr id="22" name="对象 -2147482586"/>
                      <p:cNvPicPr/>
                      <p:nvPr/>
                    </p:nvPicPr>
                    <p:blipFill>
                      <a:blip r:embed="rId21"/>
                      <a:stretch>
                        <a:fillRect/>
                      </a:stretch>
                    </p:blipFill>
                    <p:spPr>
                      <a:xfrm>
                        <a:off x="1868805" y="5194935"/>
                        <a:ext cx="2629535" cy="438150"/>
                      </a:xfrm>
                      <a:prstGeom prst="rect">
                        <a:avLst/>
                      </a:prstGeom>
                      <a:noFill/>
                      <a:ln w="38100">
                        <a:noFill/>
                        <a:miter/>
                      </a:ln>
                    </p:spPr>
                  </p:pic>
                </p:oleObj>
              </mc:Fallback>
            </mc:AlternateContent>
          </a:graphicData>
        </a:graphic>
      </p:graphicFrame>
    </p:spTree>
    <p:custDataLst>
      <p:tags r:id="rId2"/>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892817" y="103200"/>
            <a:ext cx="10058476" cy="703254"/>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5.4.2 序列到序列模型</a:t>
            </a:r>
          </a:p>
        </p:txBody>
      </p:sp>
      <p:sp>
        <p:nvSpPr>
          <p:cNvPr id="11" name="Title 6"/>
          <p:cNvSpPr txBox="1"/>
          <p:nvPr>
            <p:custDataLst>
              <p:tags r:id="rId3"/>
            </p:custDataLst>
          </p:nvPr>
        </p:nvSpPr>
        <p:spPr>
          <a:xfrm>
            <a:off x="622300" y="1363345"/>
            <a:ext cx="10972800" cy="1873250"/>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序列到序列模型（Seq2Seq）是循环神经网络的升级版，其联合了两个循环神经网络。一个神经网络负责接收源句子；另一个循环神经网络负责将句子输出成翻译的语言。翻译的每句话的输入长度和输出长度一般来讲都是不同的，而序列到序列的网络结构的优势在于不同长度的输入序列能够能到任意长度的输出序列。</a:t>
            </a:r>
          </a:p>
        </p:txBody>
      </p:sp>
      <p:sp>
        <p:nvSpPr>
          <p:cNvPr id="9" name="Title 6"/>
          <p:cNvSpPr txBox="1"/>
          <p:nvPr>
            <p:custDataLst>
              <p:tags r:id="rId4"/>
            </p:custDataLst>
          </p:nvPr>
        </p:nvSpPr>
        <p:spPr>
          <a:xfrm>
            <a:off x="609605" y="3657600"/>
            <a:ext cx="3352800" cy="2590813"/>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sz="20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Seq2Seq可以解决很多不定长输入到输出的变换问题，等价于编码和解码模型，即编码阶段将不定长输入编码成定长向量；解码阶段对输出进行解码。</a:t>
            </a:r>
          </a:p>
        </p:txBody>
      </p:sp>
      <p:pic>
        <p:nvPicPr>
          <p:cNvPr id="10" name="图片 9"/>
          <p:cNvPicPr preferRelativeResize="0">
            <a:picLocks noChangeAspect="1"/>
          </p:cNvPicPr>
          <p:nvPr>
            <p:custDataLst>
              <p:tags r:id="rId5"/>
            </p:custDataLst>
          </p:nvPr>
        </p:nvPicPr>
        <p:blipFill rotWithShape="1">
          <a:blip r:embed="rId13"/>
          <a:srcRect l="-1712" r="-1712"/>
          <a:stretch>
            <a:fillRect/>
          </a:stretch>
        </p:blipFill>
        <p:spPr>
          <a:xfrm>
            <a:off x="4279934" y="3657629"/>
            <a:ext cx="7315251" cy="2590813"/>
          </a:xfrm>
          <a:custGeom>
            <a:avLst/>
            <a:gdLst/>
            <a:ahLst/>
            <a:cxnLst>
              <a:cxn ang="3">
                <a:pos x="hc" y="t"/>
              </a:cxn>
              <a:cxn ang="cd2">
                <a:pos x="l" y="vc"/>
              </a:cxn>
              <a:cxn ang="cd4">
                <a:pos x="hc" y="b"/>
              </a:cxn>
              <a:cxn ang="0">
                <a:pos x="r" y="vc"/>
              </a:cxn>
            </a:cxnLst>
            <a:rect l="l" t="t" r="r" b="b"/>
            <a:pathLst>
              <a:path w="11520" h="4080">
                <a:moveTo>
                  <a:pt x="0" y="0"/>
                </a:moveTo>
                <a:lnTo>
                  <a:pt x="11520" y="0"/>
                </a:lnTo>
                <a:lnTo>
                  <a:pt x="11520" y="4080"/>
                </a:lnTo>
                <a:lnTo>
                  <a:pt x="0" y="4080"/>
                </a:lnTo>
                <a:lnTo>
                  <a:pt x="0" y="0"/>
                </a:lnTo>
                <a:close/>
              </a:path>
            </a:pathLst>
          </a:custGeom>
          <a:blipFill rotWithShape="1">
            <a:blip r:embed="rId14"/>
            <a:stretch>
              <a:fillRect/>
            </a:stretch>
          </a:blipFill>
        </p:spPr>
      </p:pic>
      <p:grpSp>
        <p:nvGrpSpPr>
          <p:cNvPr id="5" name="组合 4"/>
          <p:cNvGrpSpPr/>
          <p:nvPr>
            <p:custDataLst>
              <p:tags r:id="rId6"/>
            </p:custDataLst>
          </p:nvPr>
        </p:nvGrpSpPr>
        <p:grpSpPr>
          <a:xfrm>
            <a:off x="11125289" y="-10795"/>
            <a:ext cx="442595" cy="527050"/>
            <a:chOff x="8403172" y="5693128"/>
            <a:chExt cx="698373" cy="831143"/>
          </a:xfrm>
        </p:grpSpPr>
        <p:sp>
          <p:nvSpPr>
            <p:cNvPr id="8" name="任意多边形: 形状 44"/>
            <p:cNvSpPr/>
            <p:nvPr>
              <p:custDataLst>
                <p:tags r:id="rId10"/>
              </p:custDataLst>
            </p:nvPr>
          </p:nvSpPr>
          <p:spPr>
            <a:xfrm>
              <a:off x="8403172" y="5693128"/>
              <a:ext cx="698373" cy="831143"/>
            </a:xfrm>
            <a:custGeom>
              <a:avLst/>
              <a:gdLst/>
              <a:ahLst/>
              <a:cxnLst/>
              <a:rect l="0" t="0" r="0" b="0"/>
              <a:pathLst>
                <a:path w="334011" h="397511">
                  <a:moveTo>
                    <a:pt x="334010" y="397510"/>
                  </a:moveTo>
                  <a:lnTo>
                    <a:pt x="167640" y="312420"/>
                  </a:lnTo>
                  <a:lnTo>
                    <a:pt x="0" y="397510"/>
                  </a:lnTo>
                  <a:lnTo>
                    <a:pt x="0" y="0"/>
                  </a:lnTo>
                  <a:lnTo>
                    <a:pt x="334010" y="0"/>
                  </a:lnTo>
                </a:path>
              </a:pathLst>
            </a:custGeom>
            <a:solidFill>
              <a:schemeClr val="accent1">
                <a:alpha val="90000"/>
              </a:schemeClr>
            </a:solidFill>
            <a:ln w="6350" cap="flat" cmpd="sng" algn="ctr">
              <a:noFill/>
              <a:prstDash val="solid"/>
              <a:miter lim="800000"/>
            </a:ln>
            <a:effectLst/>
            <a:extLst>
              <a:ext uri="{91240B29-F687-4F45-9708-019B960494DF}">
                <a14:hiddenLine xmlns:a14="http://schemas.microsoft.com/office/drawing/2010/main" w="6350">
                  <a:solidFill>
                    <a:schemeClr val="accent1"/>
                  </a:solidFill>
                  <a:prstDash val="solid"/>
                  <a:miter lim="800000"/>
                  <a:headEnd/>
                  <a:tailEnd/>
                </a14:hiddenLine>
              </a:ext>
            </a:extLst>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dk1"/>
                </a:solidFill>
                <a:latin typeface="微软雅黑" panose="020B0503020204020204" pitchFamily="34" charset="-122"/>
                <a:ea typeface="微软雅黑" panose="020B0503020204020204" pitchFamily="34" charset="-122"/>
              </a:endParaRPr>
            </a:p>
          </p:txBody>
        </p:sp>
        <p:sp>
          <p:nvSpPr>
            <p:cNvPr id="12" name="PA_ImportSvg_636718263529450003"/>
            <p:cNvSpPr/>
            <p:nvPr>
              <p:custDataLst>
                <p:tags r:id="rId11"/>
              </p:custDataLst>
            </p:nvPr>
          </p:nvSpPr>
          <p:spPr>
            <a:xfrm rot="10800000">
              <a:off x="8540333" y="5873450"/>
              <a:ext cx="407148" cy="317336"/>
            </a:xfrm>
            <a:custGeom>
              <a:avLst/>
              <a:gdLst/>
              <a:ahLst/>
              <a:cxnLst/>
              <a:rect l="l" t="t" r="r" b="b"/>
              <a:pathLst>
                <a:path w="172720" h="134620">
                  <a:moveTo>
                    <a:pt x="62230" y="134620"/>
                  </a:moveTo>
                  <a:lnTo>
                    <a:pt x="0" y="134620"/>
                  </a:lnTo>
                  <a:lnTo>
                    <a:pt x="0" y="90170"/>
                  </a:lnTo>
                  <a:cubicBezTo>
                    <a:pt x="0" y="72390"/>
                    <a:pt x="1270" y="58420"/>
                    <a:pt x="5080" y="46990"/>
                  </a:cubicBezTo>
                  <a:cubicBezTo>
                    <a:pt x="8890" y="36830"/>
                    <a:pt x="13970" y="26670"/>
                    <a:pt x="22860" y="19050"/>
                  </a:cubicBezTo>
                  <a:cubicBezTo>
                    <a:pt x="31750" y="10160"/>
                    <a:pt x="41910" y="3810"/>
                    <a:pt x="55880" y="0"/>
                  </a:cubicBezTo>
                  <a:lnTo>
                    <a:pt x="68580" y="25400"/>
                  </a:lnTo>
                  <a:cubicBezTo>
                    <a:pt x="55880" y="29210"/>
                    <a:pt x="46990" y="35560"/>
                    <a:pt x="41910" y="43180"/>
                  </a:cubicBezTo>
                  <a:cubicBezTo>
                    <a:pt x="36830" y="50800"/>
                    <a:pt x="33020" y="60960"/>
                    <a:pt x="33020" y="72390"/>
                  </a:cubicBezTo>
                  <a:lnTo>
                    <a:pt x="63500" y="72390"/>
                  </a:lnTo>
                  <a:lnTo>
                    <a:pt x="63500" y="134620"/>
                  </a:lnTo>
                  <a:moveTo>
                    <a:pt x="166370" y="134620"/>
                  </a:moveTo>
                  <a:lnTo>
                    <a:pt x="104140" y="134620"/>
                  </a:lnTo>
                  <a:lnTo>
                    <a:pt x="104140" y="90170"/>
                  </a:lnTo>
                  <a:cubicBezTo>
                    <a:pt x="104140" y="72390"/>
                    <a:pt x="105410" y="57150"/>
                    <a:pt x="109220" y="46990"/>
                  </a:cubicBezTo>
                  <a:cubicBezTo>
                    <a:pt x="113031" y="36830"/>
                    <a:pt x="118110" y="26670"/>
                    <a:pt x="127000" y="19050"/>
                  </a:cubicBezTo>
                  <a:cubicBezTo>
                    <a:pt x="135890" y="11430"/>
                    <a:pt x="146050" y="3810"/>
                    <a:pt x="160020" y="0"/>
                  </a:cubicBezTo>
                  <a:lnTo>
                    <a:pt x="172720" y="25400"/>
                  </a:lnTo>
                  <a:cubicBezTo>
                    <a:pt x="160020" y="29210"/>
                    <a:pt x="151130" y="35560"/>
                    <a:pt x="146050" y="43180"/>
                  </a:cubicBezTo>
                  <a:cubicBezTo>
                    <a:pt x="140970" y="50800"/>
                    <a:pt x="137160" y="60960"/>
                    <a:pt x="137160" y="72390"/>
                  </a:cubicBezTo>
                  <a:lnTo>
                    <a:pt x="167640" y="72390"/>
                  </a:lnTo>
                  <a:lnTo>
                    <a:pt x="167640" y="134620"/>
                  </a:lnTo>
                </a:path>
              </a:pathLst>
            </a:custGeom>
            <a:solidFill>
              <a:schemeClr val="lt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微软雅黑" panose="020B0503020204020204" pitchFamily="34" charset="-122"/>
                <a:ea typeface="微软雅黑" panose="020B0503020204020204" pitchFamily="34" charset="-122"/>
              </a:endParaRPr>
            </a:p>
          </p:txBody>
        </p:sp>
      </p:grpSp>
      <p:sp>
        <p:nvSpPr>
          <p:cNvPr id="6" name="矩形 5"/>
          <p:cNvSpPr/>
          <p:nvPr>
            <p:custDataLst>
              <p:tags r:id="rId7"/>
            </p:custDataLst>
          </p:nvPr>
        </p:nvSpPr>
        <p:spPr>
          <a:xfrm>
            <a:off x="609605" y="172344"/>
            <a:ext cx="109220" cy="634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cxnSp>
        <p:nvCxnSpPr>
          <p:cNvPr id="7" name="直接连接符 6"/>
          <p:cNvCxnSpPr/>
          <p:nvPr>
            <p:custDataLst>
              <p:tags r:id="rId8"/>
            </p:custDataLst>
          </p:nvPr>
        </p:nvCxnSpPr>
        <p:spPr>
          <a:xfrm flipH="1">
            <a:off x="609556" y="3428365"/>
            <a:ext cx="10972888" cy="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p:cNvSpPr/>
          <p:nvPr>
            <p:custDataLst>
              <p:tags r:id="rId9"/>
            </p:custDataLst>
          </p:nvPr>
        </p:nvSpPr>
        <p:spPr>
          <a:xfrm>
            <a:off x="0" y="0"/>
            <a:ext cx="12192000" cy="58746"/>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3"/>
            </p:custDataLst>
          </p:nvPr>
        </p:nvSpPr>
        <p:spPr>
          <a:xfrm>
            <a:off x="549644" y="1832469"/>
            <a:ext cx="11363028" cy="4499877"/>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bg1"/>
              </a:solidFill>
              <a:latin typeface="Arial" panose="020B0604020202020204" pitchFamily="34" charset="0"/>
              <a:ea typeface="微软雅黑" panose="020B0503020204020204" pitchFamily="34" charset="-122"/>
            </a:endParaRPr>
          </a:p>
        </p:txBody>
      </p:sp>
      <p:sp>
        <p:nvSpPr>
          <p:cNvPr id="17" name="矩形 16"/>
          <p:cNvSpPr/>
          <p:nvPr>
            <p:custDataLst>
              <p:tags r:id="rId4"/>
            </p:custDataLst>
          </p:nvPr>
        </p:nvSpPr>
        <p:spPr>
          <a:xfrm>
            <a:off x="333829" y="1672533"/>
            <a:ext cx="11321142" cy="4408572"/>
          </a:xfrm>
          <a:prstGeom prst="rect">
            <a:avLst/>
          </a:prstGeom>
          <a:solidFill>
            <a:schemeClr val="bg1">
              <a:alpha val="51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kumimoji="1" lang="zh-CN" altLang="en-US" sz="1600" b="1" dirty="0">
              <a:solidFill>
                <a:schemeClr val="bg1"/>
              </a:solidFill>
              <a:latin typeface="Arial" panose="020B0604020202020204" pitchFamily="34" charset="0"/>
              <a:ea typeface="微软雅黑" panose="020B0503020204020204" pitchFamily="34" charset="-122"/>
            </a:endParaRPr>
          </a:p>
        </p:txBody>
      </p:sp>
      <p:sp>
        <p:nvSpPr>
          <p:cNvPr id="91" name="任意多边形: 形状 90"/>
          <p:cNvSpPr/>
          <p:nvPr>
            <p:custDataLst>
              <p:tags r:id="rId5"/>
            </p:custDataLst>
          </p:nvPr>
        </p:nvSpPr>
        <p:spPr>
          <a:xfrm>
            <a:off x="10752454" y="5811577"/>
            <a:ext cx="1261746" cy="659131"/>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14" name="任意多边形: 形状 13"/>
          <p:cNvSpPr>
            <a:spLocks noChangeAspect="1"/>
          </p:cNvSpPr>
          <p:nvPr>
            <p:custDataLst>
              <p:tags r:id="rId6"/>
            </p:custDataLst>
          </p:nvPr>
        </p:nvSpPr>
        <p:spPr>
          <a:xfrm rot="10800000">
            <a:off x="11371234"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dirty="0">
              <a:solidFill>
                <a:schemeClr val="lt1"/>
              </a:solidFill>
              <a:latin typeface="Arial" panose="020B0604020202020204" pitchFamily="34" charset="0"/>
              <a:ea typeface="微软雅黑" panose="020B0503020204020204" pitchFamily="34" charset="-122"/>
            </a:endParaRPr>
          </a:p>
        </p:txBody>
      </p:sp>
      <p:sp>
        <p:nvSpPr>
          <p:cNvPr id="15" name="任意多边形: 形状 14"/>
          <p:cNvSpPr>
            <a:spLocks noChangeAspect="1"/>
          </p:cNvSpPr>
          <p:nvPr>
            <p:custDataLst>
              <p:tags r:id="rId7"/>
            </p:custDataLst>
          </p:nvPr>
        </p:nvSpPr>
        <p:spPr>
          <a:xfrm rot="10800000">
            <a:off x="10997345" y="776896"/>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12" name="任意多边形: 形状 11"/>
          <p:cNvSpPr>
            <a:spLocks noChangeAspect="1"/>
          </p:cNvSpPr>
          <p:nvPr>
            <p:custDataLst>
              <p:tags r:id="rId8"/>
            </p:custDataLst>
          </p:nvPr>
        </p:nvSpPr>
        <p:spPr>
          <a:xfrm rot="10800000">
            <a:off x="11270350"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13" name="任意多边形: 形状 12"/>
          <p:cNvSpPr>
            <a:spLocks noChangeAspect="1"/>
          </p:cNvSpPr>
          <p:nvPr>
            <p:custDataLst>
              <p:tags r:id="rId9"/>
            </p:custDataLst>
          </p:nvPr>
        </p:nvSpPr>
        <p:spPr>
          <a:xfrm rot="10800000">
            <a:off x="10896461" y="676012"/>
            <a:ext cx="282076" cy="572396"/>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1800">
              <a:solidFill>
                <a:schemeClr val="lt1"/>
              </a:solidFill>
              <a:latin typeface="Arial" panose="020B0604020202020204" pitchFamily="34" charset="0"/>
              <a:ea typeface="微软雅黑" panose="020B0503020204020204" pitchFamily="34" charset="-122"/>
            </a:endParaRPr>
          </a:p>
        </p:txBody>
      </p:sp>
      <p:sp>
        <p:nvSpPr>
          <p:cNvPr id="93" name="文本框 92"/>
          <p:cNvSpPr txBox="1"/>
          <p:nvPr>
            <p:custDataLst>
              <p:tags r:id="rId10"/>
            </p:custDataLst>
          </p:nvPr>
        </p:nvSpPr>
        <p:spPr>
          <a:xfrm>
            <a:off x="568325" y="2072005"/>
            <a:ext cx="10852150" cy="3609975"/>
          </a:xfrm>
          <a:prstGeom prst="rect">
            <a:avLst/>
          </a:prstGeom>
          <a:noFill/>
        </p:spPr>
        <p:txBody>
          <a:bodyPr wrap="square" lIns="90000" tIns="46800" rIns="90000" bIns="46800" rtlCol="0" anchor="ctr" anchorCtr="0">
            <a:normAutofit/>
          </a:bodyPr>
          <a:lstStyle>
            <a:defPPr>
              <a:defRPr lang="zh-CN"/>
            </a:defPPr>
            <a:lvl1pPr fontAlgn="auto">
              <a:lnSpc>
                <a:spcPct val="130000"/>
              </a:lnSpc>
              <a:spcAft>
                <a:spcPts val="1000"/>
              </a:spcAft>
              <a:defRPr sz="1600" spc="150"/>
            </a:lvl1pPr>
          </a:lstStyle>
          <a:p>
            <a:pPr marL="355600" lvl="0" indent="-355600" algn="l" fontAlgn="ctr">
              <a:lnSpc>
                <a:spcPct val="120000"/>
              </a:lnSpc>
              <a:spcBef>
                <a:spcPts val="1000"/>
              </a:spcBef>
              <a:spcAft>
                <a:spcPts val="0"/>
              </a:spcAft>
              <a:buClr>
                <a:schemeClr val="accent2"/>
              </a:buClr>
              <a:buSzPct val="100000"/>
              <a:buFont typeface="WPS-Bullets" pitchFamily="2" charset="0"/>
              <a:buChar char=""/>
            </a:pPr>
            <a:r>
              <a:rPr sz="2400" b="1" dirty="0">
                <a:solidFill>
                  <a:schemeClr val="tx1">
                    <a:lumMod val="75000"/>
                    <a:lumOff val="25000"/>
                  </a:schemeClr>
                </a:solidFill>
                <a:latin typeface="Arial" panose="020B0604020202020204" pitchFamily="34" charset="0"/>
                <a:ea typeface="微软雅黑" panose="020B0503020204020204" pitchFamily="34" charset="-122"/>
              </a:rPr>
              <a:t>其中序列       是输入序列，WXYZ是输出序列，EOS是结束符号。</a:t>
            </a:r>
          </a:p>
          <a:p>
            <a:pPr marL="355600" lvl="0" indent="-355600" algn="l" fontAlgn="ctr">
              <a:lnSpc>
                <a:spcPct val="120000"/>
              </a:lnSpc>
              <a:spcBef>
                <a:spcPts val="1000"/>
              </a:spcBef>
              <a:spcAft>
                <a:spcPts val="0"/>
              </a:spcAft>
              <a:buClr>
                <a:schemeClr val="accent2"/>
              </a:buClr>
              <a:buSzPct val="100000"/>
              <a:buFont typeface="WPS-Bullets" pitchFamily="2" charset="0"/>
              <a:buChar char=""/>
            </a:pPr>
            <a:r>
              <a:rPr sz="2400" b="1" dirty="0">
                <a:solidFill>
                  <a:schemeClr val="tx1">
                    <a:lumMod val="75000"/>
                    <a:lumOff val="25000"/>
                  </a:schemeClr>
                </a:solidFill>
                <a:latin typeface="Arial" panose="020B0604020202020204" pitchFamily="34" charset="0"/>
                <a:ea typeface="微软雅黑" panose="020B0503020204020204" pitchFamily="34" charset="-122"/>
              </a:rPr>
              <a:t>模型分为两个阶段</a:t>
            </a:r>
          </a:p>
          <a:p>
            <a:pPr marL="812800" lvl="1" indent="-355600" algn="l" fontAlgn="ctr">
              <a:lnSpc>
                <a:spcPct val="120000"/>
              </a:lnSpc>
              <a:spcBef>
                <a:spcPts val="1000"/>
              </a:spcBef>
              <a:spcAft>
                <a:spcPts val="0"/>
              </a:spcAft>
              <a:buClr>
                <a:schemeClr val="accent2"/>
              </a:buClr>
              <a:buSzPct val="100000"/>
              <a:buFont typeface="WPS-Bullets" pitchFamily="2" charset="0"/>
              <a:buChar char=""/>
            </a:pPr>
            <a:r>
              <a:rPr sz="2000" b="1" dirty="0">
                <a:solidFill>
                  <a:schemeClr val="tx1">
                    <a:lumMod val="75000"/>
                    <a:lumOff val="25000"/>
                  </a:schemeClr>
                </a:solidFill>
                <a:latin typeface="Arial" panose="020B0604020202020204" pitchFamily="34" charset="0"/>
                <a:ea typeface="微软雅黑" panose="020B0503020204020204" pitchFamily="34" charset="-122"/>
              </a:rPr>
              <a:t>编码encode阶段</a:t>
            </a:r>
          </a:p>
          <a:p>
            <a:pPr marL="812800" lvl="1" indent="-355600" algn="l" fontAlgn="ctr">
              <a:lnSpc>
                <a:spcPct val="120000"/>
              </a:lnSpc>
              <a:spcBef>
                <a:spcPts val="1000"/>
              </a:spcBef>
              <a:spcAft>
                <a:spcPts val="0"/>
              </a:spcAft>
              <a:buClr>
                <a:schemeClr val="accent2"/>
              </a:buClr>
              <a:buSzPct val="100000"/>
              <a:buFont typeface="WPS-Bullets" pitchFamily="2" charset="0"/>
              <a:buChar char=""/>
            </a:pPr>
            <a:r>
              <a:rPr sz="2000" b="1" dirty="0">
                <a:solidFill>
                  <a:schemeClr val="tx1">
                    <a:lumMod val="75000"/>
                    <a:lumOff val="25000"/>
                  </a:schemeClr>
                </a:solidFill>
                <a:latin typeface="Arial" panose="020B0604020202020204" pitchFamily="34" charset="0"/>
                <a:ea typeface="微软雅黑" panose="020B0503020204020204" pitchFamily="34" charset="-122"/>
              </a:rPr>
              <a:t>解码decode阶段</a:t>
            </a:r>
          </a:p>
          <a:p>
            <a:pPr marL="355600" lvl="0" indent="-355600" algn="l" fontAlgn="ctr">
              <a:lnSpc>
                <a:spcPct val="120000"/>
              </a:lnSpc>
              <a:spcBef>
                <a:spcPts val="1000"/>
              </a:spcBef>
              <a:spcAft>
                <a:spcPts val="0"/>
              </a:spcAft>
              <a:buClr>
                <a:schemeClr val="accent2"/>
              </a:buClr>
              <a:buSzPct val="100000"/>
              <a:buFont typeface="WPS-Bullets" pitchFamily="2" charset="0"/>
              <a:buChar char=""/>
            </a:pPr>
            <a:r>
              <a:rPr sz="2400" b="1" dirty="0">
                <a:solidFill>
                  <a:schemeClr val="tx1">
                    <a:lumMod val="75000"/>
                    <a:lumOff val="25000"/>
                  </a:schemeClr>
                </a:solidFill>
                <a:latin typeface="Arial" panose="020B0604020202020204" pitchFamily="34" charset="0"/>
                <a:ea typeface="微软雅黑" panose="020B0503020204020204" pitchFamily="34" charset="-122"/>
              </a:rPr>
              <a:t>编码过程，可以使用标准的RNN模型，最后输出一个向量C</a:t>
            </a:r>
          </a:p>
          <a:p>
            <a:pPr marL="355600" lvl="0" indent="-355600" algn="l" fontAlgn="ctr">
              <a:lnSpc>
                <a:spcPct val="120000"/>
              </a:lnSpc>
              <a:spcBef>
                <a:spcPts val="1000"/>
              </a:spcBef>
              <a:spcAft>
                <a:spcPts val="0"/>
              </a:spcAft>
              <a:buClr>
                <a:schemeClr val="accent2"/>
              </a:buClr>
              <a:buSzPct val="100000"/>
              <a:buFont typeface="WPS-Bullets" pitchFamily="2" charset="0"/>
              <a:buChar char=""/>
            </a:pPr>
            <a:r>
              <a:rPr sz="2400" b="1" dirty="0">
                <a:solidFill>
                  <a:schemeClr val="tx1">
                    <a:lumMod val="75000"/>
                    <a:lumOff val="25000"/>
                  </a:schemeClr>
                </a:solidFill>
                <a:latin typeface="Arial" panose="020B0604020202020204" pitchFamily="34" charset="0"/>
                <a:ea typeface="微软雅黑" panose="020B0503020204020204" pitchFamily="34" charset="-122"/>
              </a:rPr>
              <a:t>解码过程，也可以使用一个标准的RNN模型进行解码</a:t>
            </a:r>
          </a:p>
        </p:txBody>
      </p:sp>
      <p:sp>
        <p:nvSpPr>
          <p:cNvPr id="94" name="文本框 93"/>
          <p:cNvSpPr txBox="1"/>
          <p:nvPr>
            <p:custDataLst>
              <p:tags r:id="rId11"/>
            </p:custDataLst>
          </p:nvPr>
        </p:nvSpPr>
        <p:spPr>
          <a:xfrm>
            <a:off x="568325" y="146685"/>
            <a:ext cx="9982200" cy="629920"/>
          </a:xfrm>
          <a:prstGeom prst="rect">
            <a:avLst/>
          </a:prstGeom>
          <a:noFill/>
        </p:spPr>
        <p:txBody>
          <a:bodyPr wrap="square" lIns="90000" tIns="46800" rIns="90000" bIns="46800" rtlCol="0">
            <a:normAutofit/>
          </a:bodyPr>
          <a:lstStyle/>
          <a:p>
            <a:pPr marL="0" indent="0" algn="l">
              <a:lnSpc>
                <a:spcPct val="120000"/>
              </a:lnSpc>
              <a:spcBef>
                <a:spcPts val="300"/>
              </a:spcBef>
              <a:spcAft>
                <a:spcPts val="300"/>
              </a:spcAft>
              <a:buSzPct val="100000"/>
              <a:buNone/>
            </a:pPr>
            <a:r>
              <a:rPr lang="zh-CN" altLang="en-US" sz="3100" b="1" spc="300" dirty="0">
                <a:solidFill>
                  <a:schemeClr val="dk1">
                    <a:lumMod val="85000"/>
                    <a:lumOff val="15000"/>
                  </a:schemeClr>
                </a:solidFill>
                <a:latin typeface="Arial" panose="020B0604020202020204" pitchFamily="34" charset="0"/>
                <a:ea typeface="微软雅黑" panose="020B0503020204020204" pitchFamily="34" charset="-122"/>
                <a:sym typeface="+mn-ea"/>
              </a:rPr>
              <a:t>解析：序列到序列模型</a:t>
            </a:r>
          </a:p>
        </p:txBody>
      </p:sp>
      <p:sp>
        <p:nvSpPr>
          <p:cNvPr id="3" name="Rectangle 2"/>
          <p:cNvSpPr/>
          <p:nvPr>
            <p:custDataLst>
              <p:tags r:id="rId12"/>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graphicFrame>
        <p:nvGraphicFramePr>
          <p:cNvPr id="4" name="对象 -2147482585"/>
          <p:cNvGraphicFramePr>
            <a:graphicFrameLocks noChangeAspect="1"/>
          </p:cNvGraphicFramePr>
          <p:nvPr/>
        </p:nvGraphicFramePr>
        <p:xfrm>
          <a:off x="2385695" y="2296160"/>
          <a:ext cx="594360" cy="439420"/>
        </p:xfrm>
        <a:graphic>
          <a:graphicData uri="http://schemas.openxmlformats.org/presentationml/2006/ole">
            <mc:AlternateContent xmlns:mc="http://schemas.openxmlformats.org/markup-compatibility/2006">
              <mc:Choice xmlns:v="urn:schemas-microsoft-com:vml" Requires="v">
                <p:oleObj spid="_x0000_s37895" r:id="rId14" imgW="279400" imgH="203200" progId="Equation.DSMT4">
                  <p:embed/>
                </p:oleObj>
              </mc:Choice>
              <mc:Fallback>
                <p:oleObj r:id="rId14" imgW="279400" imgH="203200" progId="Equation.DSMT4">
                  <p:embed/>
                  <p:pic>
                    <p:nvPicPr>
                      <p:cNvPr id="4" name="对象 -2147482585"/>
                      <p:cNvPicPr/>
                      <p:nvPr/>
                    </p:nvPicPr>
                    <p:blipFill>
                      <a:blip r:embed="rId15"/>
                      <a:stretch>
                        <a:fillRect/>
                      </a:stretch>
                    </p:blipFill>
                    <p:spPr>
                      <a:xfrm>
                        <a:off x="2385695" y="2296160"/>
                        <a:ext cx="594360" cy="439420"/>
                      </a:xfrm>
                      <a:prstGeom prst="rect">
                        <a:avLst/>
                      </a:prstGeom>
                      <a:noFill/>
                      <a:ln w="38100">
                        <a:noFill/>
                        <a:miter/>
                      </a:ln>
                    </p:spPr>
                  </p:pic>
                </p:oleObj>
              </mc:Fallback>
            </mc:AlternateContent>
          </a:graphicData>
        </a:graphic>
      </p:graphicFrame>
    </p:spTree>
    <p:custDataLst>
      <p:tags r:id="rId2"/>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2114"/>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rgbClr val="FFFFFF"/>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3"/>
            </p:custDataLst>
          </p:nvPr>
        </p:nvSpPr>
        <p:spPr>
          <a:xfrm>
            <a:off x="304802" y="211195"/>
            <a:ext cx="11582489" cy="550806"/>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2800" b="1" spc="300" dirty="0">
                <a:solidFill>
                  <a:schemeClr val="accent1"/>
                </a:solidFill>
                <a:latin typeface="微软雅黑" panose="020B0503020204020204" pitchFamily="34" charset="-122"/>
                <a:ea typeface="微软雅黑" panose="020B0503020204020204" pitchFamily="34" charset="-122"/>
                <a:sym typeface="+mn-ea"/>
              </a:rPr>
              <a:t>5.4.3 实验：基于Seq2Seq模型的聊天机器人</a:t>
            </a:r>
          </a:p>
        </p:txBody>
      </p:sp>
      <p:sp>
        <p:nvSpPr>
          <p:cNvPr id="11" name="Title 6"/>
          <p:cNvSpPr txBox="1"/>
          <p:nvPr>
            <p:custDataLst>
              <p:tags r:id="rId4"/>
            </p:custDataLst>
          </p:nvPr>
        </p:nvSpPr>
        <p:spPr>
          <a:xfrm>
            <a:off x="1372246" y="1828815"/>
            <a:ext cx="4419003" cy="453457"/>
          </a:xfrm>
          <a:prstGeom prst="rect">
            <a:avLst/>
          </a:prstGeom>
          <a:noFill/>
          <a:ln w="3175">
            <a:noFill/>
            <a:prstDash val="dash"/>
          </a:ln>
        </p:spPr>
        <p:txBody>
          <a:bodyPr wrap="square" lIns="90000" tIns="45720" rIns="91440" bIns="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kumimoji="0" sz="2000" b="1" i="0" kern="1200" cap="none" spc="300" normalizeH="0" noProof="0" dirty="0">
                <a:ln w="3175">
                  <a:noFill/>
                  <a:prstDash val="dash"/>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1．实验内容介绍</a:t>
            </a:r>
          </a:p>
        </p:txBody>
      </p:sp>
      <p:sp>
        <p:nvSpPr>
          <p:cNvPr id="14" name="Title 6"/>
          <p:cNvSpPr txBox="1"/>
          <p:nvPr>
            <p:custDataLst>
              <p:tags r:id="rId5"/>
            </p:custDataLst>
          </p:nvPr>
        </p:nvSpPr>
        <p:spPr>
          <a:xfrm>
            <a:off x="1371611" y="2352757"/>
            <a:ext cx="4418984" cy="3286058"/>
          </a:xfrm>
          <a:prstGeom prst="rect">
            <a:avLst/>
          </a:prstGeom>
          <a:noFill/>
          <a:ln w="3175">
            <a:noFill/>
            <a:prstDash val="dash"/>
          </a:ln>
        </p:spPr>
        <p:txBody>
          <a:bodyPr wrap="square" lIns="91440" tIns="0" rIns="91440" bIns="4572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30000"/>
              </a:lnSpc>
              <a:spcBef>
                <a:spcPts val="0"/>
              </a:spcBef>
              <a:spcAft>
                <a:spcPts val="800"/>
              </a:spcAft>
              <a:buSzPct val="100000"/>
            </a:pPr>
            <a:r>
              <a:rPr sz="16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基于 TensoFlow 构建 Seq2Seq 模型，并加入 Attention 机制，encoder 和 decoder 为 3 层的 RNN 网络[8]。</a:t>
            </a:r>
          </a:p>
        </p:txBody>
      </p:sp>
      <p:sp>
        <p:nvSpPr>
          <p:cNvPr id="4" name="Title 6"/>
          <p:cNvSpPr txBox="1"/>
          <p:nvPr>
            <p:custDataLst>
              <p:tags r:id="rId6"/>
            </p:custDataLst>
          </p:nvPr>
        </p:nvSpPr>
        <p:spPr>
          <a:xfrm>
            <a:off x="6401486" y="1828815"/>
            <a:ext cx="4418965" cy="453457"/>
          </a:xfrm>
          <a:prstGeom prst="rect">
            <a:avLst/>
          </a:prstGeom>
          <a:noFill/>
          <a:ln w="3175">
            <a:noFill/>
            <a:prstDash val="dash"/>
          </a:ln>
        </p:spPr>
        <p:txBody>
          <a:bodyPr wrap="square" lIns="90000" tIns="45720" rIns="91440" bIns="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kumimoji="0" sz="2000" b="1" i="0" kern="1200" cap="none" spc="300" normalizeH="0" noProof="0" dirty="0">
                <a:ln w="3175">
                  <a:noFill/>
                  <a:prstDash val="dash"/>
                </a:ln>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2．实验步骤</a:t>
            </a:r>
          </a:p>
        </p:txBody>
      </p:sp>
      <p:sp>
        <p:nvSpPr>
          <p:cNvPr id="5" name="Title 6"/>
          <p:cNvSpPr txBox="1"/>
          <p:nvPr>
            <p:custDataLst>
              <p:tags r:id="rId7"/>
            </p:custDataLst>
          </p:nvPr>
        </p:nvSpPr>
        <p:spPr>
          <a:xfrm>
            <a:off x="6400851" y="2352757"/>
            <a:ext cx="4418946" cy="3286058"/>
          </a:xfrm>
          <a:prstGeom prst="rect">
            <a:avLst/>
          </a:prstGeom>
          <a:noFill/>
          <a:ln w="3175">
            <a:noFill/>
            <a:prstDash val="dash"/>
          </a:ln>
        </p:spPr>
        <p:txBody>
          <a:bodyPr wrap="square" lIns="91440" tIns="0" rIns="91440" bIns="4572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0050" lvl="0" indent="-400050" algn="l" fontAlgn="ctr">
              <a:lnSpc>
                <a:spcPct val="130000"/>
              </a:lnSpc>
              <a:spcBef>
                <a:spcPts val="1000"/>
              </a:spcBef>
              <a:spcAft>
                <a:spcPts val="0"/>
              </a:spcAft>
              <a:buSzPct val="100000"/>
              <a:buFont typeface="+mj-ea"/>
              <a:buAutoNum type="ea1JpnChsDbPeriod"/>
            </a:pPr>
            <a:r>
              <a:rPr sz="16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清洗数据、提取 ask 数据和 answer 数据、提取词典、为每个字生成唯一的数字 ID、ask 和 answer 用数字 ID 表示；</a:t>
            </a:r>
          </a:p>
          <a:p>
            <a:pPr marL="400050" lvl="0" indent="-400050" algn="l" fontAlgn="ctr">
              <a:lnSpc>
                <a:spcPct val="130000"/>
              </a:lnSpc>
              <a:spcBef>
                <a:spcPts val="1000"/>
              </a:spcBef>
              <a:spcAft>
                <a:spcPts val="0"/>
              </a:spcAft>
              <a:buSzPct val="100000"/>
              <a:buFont typeface="+mj-ea"/>
              <a:buAutoNum type="ea1JpnChsDbPeriod"/>
            </a:pPr>
            <a:r>
              <a:rPr sz="16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TensorFlow中Translate Demo，由于出现deepcopy错误，这里对Seq2Seq稍微改动了；</a:t>
            </a:r>
          </a:p>
          <a:p>
            <a:pPr marL="400050" lvl="0" indent="-400050" algn="l" fontAlgn="ctr">
              <a:lnSpc>
                <a:spcPct val="130000"/>
              </a:lnSpc>
              <a:spcBef>
                <a:spcPts val="1000"/>
              </a:spcBef>
              <a:spcAft>
                <a:spcPts val="0"/>
              </a:spcAft>
              <a:buSzPct val="100000"/>
              <a:buFont typeface="+mj-ea"/>
              <a:buAutoNum type="ea1JpnChsDbPeriod"/>
            </a:pPr>
            <a:r>
              <a:rPr sz="16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训练 Seq2Seq 模型；</a:t>
            </a:r>
          </a:p>
          <a:p>
            <a:pPr marL="400050" lvl="0" indent="-400050" algn="l" fontAlgn="ctr">
              <a:lnSpc>
                <a:spcPct val="130000"/>
              </a:lnSpc>
              <a:spcBef>
                <a:spcPts val="1000"/>
              </a:spcBef>
              <a:spcAft>
                <a:spcPts val="0"/>
              </a:spcAft>
              <a:buSzPct val="100000"/>
              <a:buFont typeface="+mj-ea"/>
              <a:buAutoNum type="ea1JpnChsDbPeriod"/>
            </a:pPr>
            <a:r>
              <a:rPr sz="16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进行聊天。</a:t>
            </a:r>
          </a:p>
        </p:txBody>
      </p:sp>
      <p:sp>
        <p:nvSpPr>
          <p:cNvPr id="2" name="Rectangle 2"/>
          <p:cNvSpPr/>
          <p:nvPr>
            <p:custDataLst>
              <p:tags r:id="rId8"/>
            </p:custDataLst>
          </p:nvPr>
        </p:nvSpPr>
        <p:spPr>
          <a:xfrm>
            <a:off x="0" y="0"/>
            <a:ext cx="12192000" cy="58794"/>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55588" y="255076"/>
            <a:ext cx="10972800" cy="528638"/>
          </a:xfrm>
        </p:spPr>
        <p:txBody>
          <a:bodyPr vert="horz" wrap="square" lIns="91440" tIns="45720" rIns="91440" bIns="45720" anchor="ctr"/>
          <a:lstStyle/>
          <a:p>
            <a:pPr algn="ctr" eaLnBrk="1" hangingPunct="1"/>
            <a:r>
              <a:rPr lang="zh-CN" altLang="en-US" sz="3200" b="0" dirty="0">
                <a:latin typeface="Times New Roman" panose="02020603050405020304" pitchFamily="18" charset="0"/>
                <a:ea typeface="黑体" panose="02010609060101010101" pitchFamily="2" charset="-122"/>
                <a:sym typeface="+mn-ea"/>
              </a:rPr>
              <a:t>5.4.3 实验：基于Seq2Seq模型的聊天机器人</a:t>
            </a:r>
          </a:p>
        </p:txBody>
      </p:sp>
      <p:sp>
        <p:nvSpPr>
          <p:cNvPr id="11268" name="Rectangle 2"/>
          <p:cNvSpPr/>
          <p:nvPr/>
        </p:nvSpPr>
        <p:spPr>
          <a:xfrm>
            <a:off x="0" y="0"/>
            <a:ext cx="12192000" cy="0"/>
          </a:xfrm>
          <a:prstGeom prst="rect">
            <a:avLst/>
          </a:prstGeom>
          <a:noFill/>
          <a:ln w="9525">
            <a:noFill/>
          </a:ln>
        </p:spPr>
        <p:txBody>
          <a:bodyPr wrap="none" anchor="ctr">
            <a:spAutoFit/>
          </a:bodyPr>
          <a:lstStyle/>
          <a:p>
            <a:endParaRPr lang="zh-CN" altLang="en-US" dirty="0">
              <a:latin typeface="Arial" panose="020B0604020202020204" pitchFamily="34" charset="0"/>
              <a:ea typeface="黑体" panose="02010609060101010101" pitchFamily="2" charset="-122"/>
            </a:endParaRPr>
          </a:p>
        </p:txBody>
      </p:sp>
      <p:sp>
        <p:nvSpPr>
          <p:cNvPr id="73732" name="Rectangle 3"/>
          <p:cNvSpPr>
            <a:spLocks noGrp="1"/>
          </p:cNvSpPr>
          <p:nvPr>
            <p:ph idx="1"/>
          </p:nvPr>
        </p:nvSpPr>
        <p:spPr>
          <a:xfrm>
            <a:off x="255905" y="1005205"/>
            <a:ext cx="10972800" cy="5341620"/>
          </a:xfrm>
        </p:spPr>
        <p:txBody>
          <a:bodyPr vert="horz" wrap="square" lIns="91440" tIns="45720" rIns="91440" bIns="45720" anchor="t"/>
          <a:lstStyle/>
          <a:p>
            <a:pPr marL="0" indent="0" eaLnBrk="1" hangingPunct="1">
              <a:lnSpc>
                <a:spcPct val="120000"/>
              </a:lnSpc>
              <a:buSzPct val="60000"/>
              <a:buNone/>
            </a:pPr>
            <a:r>
              <a:rPr sz="2200" dirty="0"/>
              <a:t>3．实验文件及代码</a:t>
            </a:r>
          </a:p>
          <a:p>
            <a:pPr marL="0" indent="0" eaLnBrk="1" hangingPunct="1">
              <a:lnSpc>
                <a:spcPct val="120000"/>
              </a:lnSpc>
              <a:buSzPct val="60000"/>
              <a:buNone/>
            </a:pPr>
            <a:r>
              <a:rPr sz="2200" dirty="0"/>
              <a:t>1）清洗数据：generate_chat.py</a:t>
            </a:r>
          </a:p>
          <a:p>
            <a:pPr marL="0" indent="0" eaLnBrk="1" hangingPunct="1">
              <a:lnSpc>
                <a:spcPct val="120000"/>
              </a:lnSpc>
              <a:buSzPct val="60000"/>
              <a:buNone/>
            </a:pPr>
            <a:r>
              <a:rPr sz="2200" dirty="0"/>
              <a:t>获取训练数据：</a:t>
            </a:r>
          </a:p>
          <a:p>
            <a:pPr marL="0" indent="0" eaLnBrk="1" hangingPunct="1">
              <a:lnSpc>
                <a:spcPct val="120000"/>
              </a:lnSpc>
              <a:buSzPct val="60000"/>
              <a:buNone/>
            </a:pPr>
            <a:r>
              <a:rPr sz="2200" dirty="0"/>
              <a:t>http://devlab-1251520893.cos.ap-guangzhou.myqcloud.com/chat.conv</a:t>
            </a:r>
          </a:p>
          <a:p>
            <a:pPr marL="0" indent="0" eaLnBrk="1" hangingPunct="1">
              <a:lnSpc>
                <a:spcPct val="120000"/>
              </a:lnSpc>
              <a:buSzPct val="60000"/>
              <a:buNone/>
            </a:pPr>
            <a:r>
              <a:rPr sz="2200" dirty="0"/>
              <a:t>原始数据中，每次对话是 M 开头，前一行是 E ，并且每次对话都是一问一答的形式。将原始数据分为 ask、answer 两份数据；</a:t>
            </a:r>
          </a:p>
          <a:p>
            <a:pPr marL="0" indent="0" eaLnBrk="1" hangingPunct="1">
              <a:lnSpc>
                <a:spcPct val="120000"/>
              </a:lnSpc>
              <a:buSzPct val="60000"/>
              <a:buNone/>
            </a:pPr>
            <a:r>
              <a:rPr sz="2200" dirty="0"/>
              <a:t>两种词袋：“汉字 =&gt; 数字”、“数字 =&gt; 汉字”，根据第一个词袋将 ask、answer 数据转化为数字表示；</a:t>
            </a:r>
          </a:p>
          <a:p>
            <a:pPr marL="0" indent="0" eaLnBrk="1" hangingPunct="1">
              <a:lnSpc>
                <a:spcPct val="120000"/>
              </a:lnSpc>
              <a:buSzPct val="60000"/>
              <a:buNone/>
            </a:pPr>
            <a:r>
              <a:rPr sz="2200" dirty="0"/>
              <a:t>answer 数据每句添加 EOS 作为结束符号。</a:t>
            </a:r>
          </a:p>
          <a:p>
            <a:pPr marL="0" indent="0" eaLnBrk="1" hangingPunct="1">
              <a:lnSpc>
                <a:spcPct val="120000"/>
              </a:lnSpc>
              <a:buSzPct val="60000"/>
              <a:buNone/>
            </a:pPr>
            <a:r>
              <a:rPr sz="2200" dirty="0"/>
              <a:t>下载：https://github.com/zlanngao/deeplearning/blob/master/5.4.3/generate_chat.py</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rot="17029065">
            <a:off x="341037" y="4732642"/>
            <a:ext cx="2088444" cy="1689730"/>
          </a:xfrm>
          <a:custGeom>
            <a:avLst/>
            <a:gdLst>
              <a:gd name="connsiteX0" fmla="*/ 0 w 2088444"/>
              <a:gd name="connsiteY0" fmla="*/ 52841 h 1689730"/>
              <a:gd name="connsiteX1" fmla="*/ 496711 w 2088444"/>
              <a:gd name="connsiteY1" fmla="*/ 30263 h 1689730"/>
              <a:gd name="connsiteX2" fmla="*/ 643467 w 2088444"/>
              <a:gd name="connsiteY2" fmla="*/ 414086 h 1689730"/>
              <a:gd name="connsiteX3" fmla="*/ 1151467 w 2088444"/>
              <a:gd name="connsiteY3" fmla="*/ 493108 h 1689730"/>
              <a:gd name="connsiteX4" fmla="*/ 1174044 w 2088444"/>
              <a:gd name="connsiteY4" fmla="*/ 978530 h 1689730"/>
              <a:gd name="connsiteX5" fmla="*/ 1625600 w 2088444"/>
              <a:gd name="connsiteY5" fmla="*/ 1102708 h 1689730"/>
              <a:gd name="connsiteX6" fmla="*/ 1659467 w 2088444"/>
              <a:gd name="connsiteY6" fmla="*/ 1588130 h 1689730"/>
              <a:gd name="connsiteX7" fmla="*/ 2088444 w 2088444"/>
              <a:gd name="connsiteY7" fmla="*/ 1689730 h 168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444" h="1689730">
                <a:moveTo>
                  <a:pt x="0" y="52841"/>
                </a:moveTo>
                <a:cubicBezTo>
                  <a:pt x="194733" y="11448"/>
                  <a:pt x="389467" y="-29945"/>
                  <a:pt x="496711" y="30263"/>
                </a:cubicBezTo>
                <a:cubicBezTo>
                  <a:pt x="603956" y="90471"/>
                  <a:pt x="534341" y="336945"/>
                  <a:pt x="643467" y="414086"/>
                </a:cubicBezTo>
                <a:cubicBezTo>
                  <a:pt x="752593" y="491227"/>
                  <a:pt x="1063038" y="399034"/>
                  <a:pt x="1151467" y="493108"/>
                </a:cubicBezTo>
                <a:cubicBezTo>
                  <a:pt x="1239896" y="587182"/>
                  <a:pt x="1095022" y="876930"/>
                  <a:pt x="1174044" y="978530"/>
                </a:cubicBezTo>
                <a:cubicBezTo>
                  <a:pt x="1253066" y="1080130"/>
                  <a:pt x="1544696" y="1001108"/>
                  <a:pt x="1625600" y="1102708"/>
                </a:cubicBezTo>
                <a:cubicBezTo>
                  <a:pt x="1706504" y="1204308"/>
                  <a:pt x="1582326" y="1490293"/>
                  <a:pt x="1659467" y="1588130"/>
                </a:cubicBezTo>
                <a:cubicBezTo>
                  <a:pt x="1736608" y="1685967"/>
                  <a:pt x="1912526" y="1687848"/>
                  <a:pt x="2088444" y="1689730"/>
                </a:cubicBezTo>
              </a:path>
            </a:pathLst>
          </a:custGeom>
          <a:noFill/>
          <a:ln w="12700" cap="flat" cmpd="sng" algn="ctr">
            <a:solidFill>
              <a:srgbClr val="406898">
                <a:lumMod val="20000"/>
                <a:lumOff val="80000"/>
              </a:srgbClr>
            </a:solidFill>
            <a:prstDash val="solid"/>
            <a:miter lim="800000"/>
          </a:ln>
          <a:effectLst/>
        </p:spPr>
        <p:txBody>
          <a:bodyPr rtlCol="0" anchor="ctr"/>
          <a:lstStyle/>
          <a:p>
            <a:pPr algn="ctr"/>
            <a:endParaRPr lang="zh-CN" altLang="en-US"/>
          </a:p>
        </p:txBody>
      </p:sp>
      <p:sp>
        <p:nvSpPr>
          <p:cNvPr id="10" name="椭圆 9"/>
          <p:cNvSpPr/>
          <p:nvPr>
            <p:custDataLst>
              <p:tags r:id="rId3"/>
            </p:custDataLst>
          </p:nvPr>
        </p:nvSpPr>
        <p:spPr>
          <a:xfrm>
            <a:off x="448681" y="2572466"/>
            <a:ext cx="463512" cy="463512"/>
          </a:xfrm>
          <a:prstGeom prst="ellipse">
            <a:avLst/>
          </a:prstGeom>
          <a:solidFill>
            <a:srgbClr val="408566">
              <a:lumMod val="20000"/>
              <a:lumOff val="80000"/>
              <a:alpha val="80000"/>
            </a:srgbClr>
          </a:solidFill>
          <a:ln w="12700" cap="flat" cmpd="sng" algn="ctr">
            <a:noFill/>
            <a:prstDash val="solid"/>
            <a:miter lim="800000"/>
          </a:ln>
          <a:effectLst/>
        </p:spPr>
        <p:txBody>
          <a:bodyPr rtlCol="0" anchor="ctr"/>
          <a:lstStyle/>
          <a:p>
            <a:pPr algn="ctr"/>
            <a:endParaRPr lang="zh-CN" altLang="en-US"/>
          </a:p>
        </p:txBody>
      </p:sp>
      <p:sp>
        <p:nvSpPr>
          <p:cNvPr id="11" name="椭圆 10"/>
          <p:cNvSpPr/>
          <p:nvPr>
            <p:custDataLst>
              <p:tags r:id="rId4"/>
            </p:custDataLst>
          </p:nvPr>
        </p:nvSpPr>
        <p:spPr>
          <a:xfrm>
            <a:off x="5553013" y="4333987"/>
            <a:ext cx="463512" cy="463512"/>
          </a:xfrm>
          <a:prstGeom prst="ellipse">
            <a:avLst/>
          </a:prstGeom>
          <a:solidFill>
            <a:srgbClr val="E1C919">
              <a:lumMod val="20000"/>
              <a:lumOff val="80000"/>
            </a:srgbClr>
          </a:solidFill>
          <a:ln w="12700" cap="flat" cmpd="sng" algn="ctr">
            <a:noFill/>
            <a:prstDash val="solid"/>
            <a:miter lim="800000"/>
          </a:ln>
          <a:effectLst/>
        </p:spPr>
        <p:txBody>
          <a:bodyPr rtlCol="0" anchor="ctr"/>
          <a:lstStyle/>
          <a:p>
            <a:pPr algn="ctr"/>
            <a:endParaRPr lang="zh-CN" altLang="en-US"/>
          </a:p>
        </p:txBody>
      </p:sp>
      <p:sp>
        <p:nvSpPr>
          <p:cNvPr id="12" name="椭圆 11"/>
          <p:cNvSpPr/>
          <p:nvPr>
            <p:custDataLst>
              <p:tags r:id="rId5"/>
            </p:custDataLst>
          </p:nvPr>
        </p:nvSpPr>
        <p:spPr>
          <a:xfrm flipV="1">
            <a:off x="5880563" y="3987016"/>
            <a:ext cx="135962" cy="135962"/>
          </a:xfrm>
          <a:prstGeom prst="ellipse">
            <a:avLst/>
          </a:prstGeom>
          <a:solidFill>
            <a:srgbClr val="CC0000">
              <a:lumMod val="20000"/>
              <a:lumOff val="80000"/>
              <a:alpha val="70000"/>
            </a:srgbClr>
          </a:solidFill>
          <a:ln w="12700" cap="flat" cmpd="sng" algn="ctr">
            <a:noFill/>
            <a:prstDash val="solid"/>
            <a:miter lim="800000"/>
          </a:ln>
          <a:effectLst/>
        </p:spPr>
        <p:txBody>
          <a:bodyPr rtlCol="0" anchor="ctr"/>
          <a:lstStyle/>
          <a:p>
            <a:pPr algn="ctr"/>
            <a:endParaRPr lang="zh-CN" altLang="en-US"/>
          </a:p>
        </p:txBody>
      </p:sp>
      <p:sp>
        <p:nvSpPr>
          <p:cNvPr id="15" name="任意多边形: 形状 14"/>
          <p:cNvSpPr/>
          <p:nvPr>
            <p:custDataLst>
              <p:tags r:id="rId6"/>
            </p:custDataLst>
          </p:nvPr>
        </p:nvSpPr>
        <p:spPr>
          <a:xfrm rot="16722168">
            <a:off x="6066631" y="2653434"/>
            <a:ext cx="1341198" cy="1085144"/>
          </a:xfrm>
          <a:custGeom>
            <a:avLst/>
            <a:gdLst>
              <a:gd name="connsiteX0" fmla="*/ 0 w 2088444"/>
              <a:gd name="connsiteY0" fmla="*/ 52841 h 1689730"/>
              <a:gd name="connsiteX1" fmla="*/ 496711 w 2088444"/>
              <a:gd name="connsiteY1" fmla="*/ 30263 h 1689730"/>
              <a:gd name="connsiteX2" fmla="*/ 643467 w 2088444"/>
              <a:gd name="connsiteY2" fmla="*/ 414086 h 1689730"/>
              <a:gd name="connsiteX3" fmla="*/ 1151467 w 2088444"/>
              <a:gd name="connsiteY3" fmla="*/ 493108 h 1689730"/>
              <a:gd name="connsiteX4" fmla="*/ 1174044 w 2088444"/>
              <a:gd name="connsiteY4" fmla="*/ 978530 h 1689730"/>
              <a:gd name="connsiteX5" fmla="*/ 1625600 w 2088444"/>
              <a:gd name="connsiteY5" fmla="*/ 1102708 h 1689730"/>
              <a:gd name="connsiteX6" fmla="*/ 1659467 w 2088444"/>
              <a:gd name="connsiteY6" fmla="*/ 1588130 h 1689730"/>
              <a:gd name="connsiteX7" fmla="*/ 2088444 w 2088444"/>
              <a:gd name="connsiteY7" fmla="*/ 1689730 h 168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444" h="1689730">
                <a:moveTo>
                  <a:pt x="0" y="52841"/>
                </a:moveTo>
                <a:cubicBezTo>
                  <a:pt x="194733" y="11448"/>
                  <a:pt x="389467" y="-29945"/>
                  <a:pt x="496711" y="30263"/>
                </a:cubicBezTo>
                <a:cubicBezTo>
                  <a:pt x="603956" y="90471"/>
                  <a:pt x="534341" y="336945"/>
                  <a:pt x="643467" y="414086"/>
                </a:cubicBezTo>
                <a:cubicBezTo>
                  <a:pt x="752593" y="491227"/>
                  <a:pt x="1063038" y="399034"/>
                  <a:pt x="1151467" y="493108"/>
                </a:cubicBezTo>
                <a:cubicBezTo>
                  <a:pt x="1239896" y="587182"/>
                  <a:pt x="1095022" y="876930"/>
                  <a:pt x="1174044" y="978530"/>
                </a:cubicBezTo>
                <a:cubicBezTo>
                  <a:pt x="1253066" y="1080130"/>
                  <a:pt x="1544696" y="1001108"/>
                  <a:pt x="1625600" y="1102708"/>
                </a:cubicBezTo>
                <a:cubicBezTo>
                  <a:pt x="1706504" y="1204308"/>
                  <a:pt x="1582326" y="1490293"/>
                  <a:pt x="1659467" y="1588130"/>
                </a:cubicBezTo>
                <a:cubicBezTo>
                  <a:pt x="1736608" y="1685967"/>
                  <a:pt x="1912526" y="1687848"/>
                  <a:pt x="2088444" y="1689730"/>
                </a:cubicBezTo>
              </a:path>
            </a:pathLst>
          </a:custGeom>
          <a:noFill/>
          <a:ln w="12700" cap="flat" cmpd="sng" algn="ctr">
            <a:solidFill>
              <a:srgbClr val="406898">
                <a:lumMod val="20000"/>
                <a:lumOff val="80000"/>
              </a:srgbClr>
            </a:solidFill>
            <a:prstDash val="solid"/>
            <a:miter lim="800000"/>
          </a:ln>
          <a:effectLst/>
        </p:spPr>
        <p:txBody>
          <a:bodyPr rtlCol="0" anchor="ctr"/>
          <a:lstStyle/>
          <a:p>
            <a:pPr algn="ctr"/>
            <a:endParaRPr lang="zh-CN" altLang="en-US"/>
          </a:p>
        </p:txBody>
      </p:sp>
      <p:sp>
        <p:nvSpPr>
          <p:cNvPr id="19" name="任意多边形: 形状 18"/>
          <p:cNvSpPr/>
          <p:nvPr>
            <p:custDataLst>
              <p:tags r:id="rId7"/>
            </p:custDataLst>
          </p:nvPr>
        </p:nvSpPr>
        <p:spPr>
          <a:xfrm rot="16722168">
            <a:off x="4741192" y="5605288"/>
            <a:ext cx="1341198" cy="1085144"/>
          </a:xfrm>
          <a:custGeom>
            <a:avLst/>
            <a:gdLst>
              <a:gd name="connsiteX0" fmla="*/ 0 w 2088444"/>
              <a:gd name="connsiteY0" fmla="*/ 52841 h 1689730"/>
              <a:gd name="connsiteX1" fmla="*/ 496711 w 2088444"/>
              <a:gd name="connsiteY1" fmla="*/ 30263 h 1689730"/>
              <a:gd name="connsiteX2" fmla="*/ 643467 w 2088444"/>
              <a:gd name="connsiteY2" fmla="*/ 414086 h 1689730"/>
              <a:gd name="connsiteX3" fmla="*/ 1151467 w 2088444"/>
              <a:gd name="connsiteY3" fmla="*/ 493108 h 1689730"/>
              <a:gd name="connsiteX4" fmla="*/ 1174044 w 2088444"/>
              <a:gd name="connsiteY4" fmla="*/ 978530 h 1689730"/>
              <a:gd name="connsiteX5" fmla="*/ 1625600 w 2088444"/>
              <a:gd name="connsiteY5" fmla="*/ 1102708 h 1689730"/>
              <a:gd name="connsiteX6" fmla="*/ 1659467 w 2088444"/>
              <a:gd name="connsiteY6" fmla="*/ 1588130 h 1689730"/>
              <a:gd name="connsiteX7" fmla="*/ 2088444 w 2088444"/>
              <a:gd name="connsiteY7" fmla="*/ 1689730 h 168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444" h="1689730">
                <a:moveTo>
                  <a:pt x="0" y="52841"/>
                </a:moveTo>
                <a:cubicBezTo>
                  <a:pt x="194733" y="11448"/>
                  <a:pt x="389467" y="-29945"/>
                  <a:pt x="496711" y="30263"/>
                </a:cubicBezTo>
                <a:cubicBezTo>
                  <a:pt x="603956" y="90471"/>
                  <a:pt x="534341" y="336945"/>
                  <a:pt x="643467" y="414086"/>
                </a:cubicBezTo>
                <a:cubicBezTo>
                  <a:pt x="752593" y="491227"/>
                  <a:pt x="1063038" y="399034"/>
                  <a:pt x="1151467" y="493108"/>
                </a:cubicBezTo>
                <a:cubicBezTo>
                  <a:pt x="1239896" y="587182"/>
                  <a:pt x="1095022" y="876930"/>
                  <a:pt x="1174044" y="978530"/>
                </a:cubicBezTo>
                <a:cubicBezTo>
                  <a:pt x="1253066" y="1080130"/>
                  <a:pt x="1544696" y="1001108"/>
                  <a:pt x="1625600" y="1102708"/>
                </a:cubicBezTo>
                <a:cubicBezTo>
                  <a:pt x="1706504" y="1204308"/>
                  <a:pt x="1582326" y="1490293"/>
                  <a:pt x="1659467" y="1588130"/>
                </a:cubicBezTo>
                <a:cubicBezTo>
                  <a:pt x="1736608" y="1685967"/>
                  <a:pt x="1912526" y="1687848"/>
                  <a:pt x="2088444" y="1689730"/>
                </a:cubicBezTo>
              </a:path>
            </a:pathLst>
          </a:custGeom>
          <a:noFill/>
          <a:ln w="12700" cap="flat" cmpd="sng" algn="ctr">
            <a:solidFill>
              <a:srgbClr val="406898">
                <a:lumMod val="20000"/>
                <a:lumOff val="80000"/>
              </a:srgbClr>
            </a:solidFill>
            <a:prstDash val="solid"/>
            <a:miter lim="800000"/>
          </a:ln>
          <a:effectLst/>
        </p:spPr>
        <p:txBody>
          <a:bodyPr rtlCol="0" anchor="ctr"/>
          <a:lstStyle/>
          <a:p>
            <a:pPr algn="ctr"/>
            <a:endParaRPr lang="zh-CN" altLang="en-US"/>
          </a:p>
        </p:txBody>
      </p:sp>
      <p:sp>
        <p:nvSpPr>
          <p:cNvPr id="21" name="矩形 20"/>
          <p:cNvSpPr/>
          <p:nvPr>
            <p:custDataLst>
              <p:tags r:id="rId8"/>
            </p:custDataLst>
          </p:nvPr>
        </p:nvSpPr>
        <p:spPr>
          <a:xfrm rot="579512">
            <a:off x="9128648" y="5349479"/>
            <a:ext cx="1230489" cy="1230489"/>
          </a:xfrm>
          <a:prstGeom prst="rect">
            <a:avLst/>
          </a:prstGeom>
          <a:solidFill>
            <a:srgbClr val="408566">
              <a:lumMod val="20000"/>
              <a:lumOff val="80000"/>
              <a:alpha val="70000"/>
            </a:srgbClr>
          </a:solidFill>
          <a:ln w="12700" cap="flat" cmpd="sng" algn="ctr">
            <a:noFill/>
            <a:prstDash val="solid"/>
            <a:miter lim="800000"/>
          </a:ln>
          <a:effectLst/>
        </p:spPr>
        <p:txBody>
          <a:bodyPr rtlCol="0" anchor="ctr"/>
          <a:lstStyle/>
          <a:p>
            <a:pPr algn="ctr"/>
            <a:endParaRPr lang="zh-CN" altLang="en-US"/>
          </a:p>
        </p:txBody>
      </p:sp>
      <p:sp>
        <p:nvSpPr>
          <p:cNvPr id="9" name="菱形 8"/>
          <p:cNvSpPr/>
          <p:nvPr>
            <p:custDataLst>
              <p:tags r:id="rId9"/>
            </p:custDataLst>
          </p:nvPr>
        </p:nvSpPr>
        <p:spPr>
          <a:xfrm rot="2700000">
            <a:off x="11672960" y="4253323"/>
            <a:ext cx="293511" cy="624840"/>
          </a:xfrm>
          <a:prstGeom prst="diamond">
            <a:avLst/>
          </a:prstGeom>
          <a:solidFill>
            <a:srgbClr val="408566">
              <a:lumMod val="20000"/>
              <a:lumOff val="80000"/>
              <a:alpha val="70000"/>
            </a:srgbClr>
          </a:solidFill>
          <a:ln w="12700" cap="flat" cmpd="sng" algn="ctr">
            <a:noFill/>
            <a:prstDash val="solid"/>
            <a:miter lim="800000"/>
          </a:ln>
          <a:effectLst/>
        </p:spPr>
        <p:txBody>
          <a:bodyPr rtlCol="0" anchor="ctr"/>
          <a:lstStyle/>
          <a:p>
            <a:pPr algn="ctr"/>
            <a:endParaRPr lang="zh-CN" altLang="en-US"/>
          </a:p>
        </p:txBody>
      </p:sp>
      <p:sp>
        <p:nvSpPr>
          <p:cNvPr id="20" name="等腰三角形 19"/>
          <p:cNvSpPr/>
          <p:nvPr>
            <p:custDataLst>
              <p:tags r:id="rId10"/>
            </p:custDataLst>
          </p:nvPr>
        </p:nvSpPr>
        <p:spPr>
          <a:xfrm rot="2416612">
            <a:off x="7118531" y="1385049"/>
            <a:ext cx="464909" cy="451556"/>
          </a:xfrm>
          <a:prstGeom prst="triangle">
            <a:avLst/>
          </a:prstGeom>
          <a:solidFill>
            <a:srgbClr val="E1C919">
              <a:lumMod val="20000"/>
              <a:lumOff val="80000"/>
            </a:srgbClr>
          </a:solidFill>
          <a:ln w="12700" cap="flat" cmpd="sng" algn="ctr">
            <a:noFill/>
            <a:prstDash val="solid"/>
            <a:miter lim="800000"/>
          </a:ln>
          <a:effectLst/>
        </p:spPr>
        <p:txBody>
          <a:bodyPr rtlCol="0" anchor="ctr"/>
          <a:lstStyle/>
          <a:p>
            <a:pPr algn="ctr"/>
            <a:endParaRPr lang="zh-CN" altLang="en-US"/>
          </a:p>
        </p:txBody>
      </p:sp>
      <p:sp>
        <p:nvSpPr>
          <p:cNvPr id="22" name="任意多边形: 形状 21"/>
          <p:cNvSpPr/>
          <p:nvPr>
            <p:custDataLst>
              <p:tags r:id="rId11"/>
            </p:custDataLst>
          </p:nvPr>
        </p:nvSpPr>
        <p:spPr>
          <a:xfrm rot="16722168">
            <a:off x="9818767" y="1128525"/>
            <a:ext cx="783936" cy="634271"/>
          </a:xfrm>
          <a:custGeom>
            <a:avLst/>
            <a:gdLst>
              <a:gd name="connsiteX0" fmla="*/ 0 w 2088444"/>
              <a:gd name="connsiteY0" fmla="*/ 52841 h 1689730"/>
              <a:gd name="connsiteX1" fmla="*/ 496711 w 2088444"/>
              <a:gd name="connsiteY1" fmla="*/ 30263 h 1689730"/>
              <a:gd name="connsiteX2" fmla="*/ 643467 w 2088444"/>
              <a:gd name="connsiteY2" fmla="*/ 414086 h 1689730"/>
              <a:gd name="connsiteX3" fmla="*/ 1151467 w 2088444"/>
              <a:gd name="connsiteY3" fmla="*/ 493108 h 1689730"/>
              <a:gd name="connsiteX4" fmla="*/ 1174044 w 2088444"/>
              <a:gd name="connsiteY4" fmla="*/ 978530 h 1689730"/>
              <a:gd name="connsiteX5" fmla="*/ 1625600 w 2088444"/>
              <a:gd name="connsiteY5" fmla="*/ 1102708 h 1689730"/>
              <a:gd name="connsiteX6" fmla="*/ 1659467 w 2088444"/>
              <a:gd name="connsiteY6" fmla="*/ 1588130 h 1689730"/>
              <a:gd name="connsiteX7" fmla="*/ 2088444 w 2088444"/>
              <a:gd name="connsiteY7" fmla="*/ 1689730 h 168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444" h="1689730">
                <a:moveTo>
                  <a:pt x="0" y="52841"/>
                </a:moveTo>
                <a:cubicBezTo>
                  <a:pt x="194733" y="11448"/>
                  <a:pt x="389467" y="-29945"/>
                  <a:pt x="496711" y="30263"/>
                </a:cubicBezTo>
                <a:cubicBezTo>
                  <a:pt x="603956" y="90471"/>
                  <a:pt x="534341" y="336945"/>
                  <a:pt x="643467" y="414086"/>
                </a:cubicBezTo>
                <a:cubicBezTo>
                  <a:pt x="752593" y="491227"/>
                  <a:pt x="1063038" y="399034"/>
                  <a:pt x="1151467" y="493108"/>
                </a:cubicBezTo>
                <a:cubicBezTo>
                  <a:pt x="1239896" y="587182"/>
                  <a:pt x="1095022" y="876930"/>
                  <a:pt x="1174044" y="978530"/>
                </a:cubicBezTo>
                <a:cubicBezTo>
                  <a:pt x="1253066" y="1080130"/>
                  <a:pt x="1544696" y="1001108"/>
                  <a:pt x="1625600" y="1102708"/>
                </a:cubicBezTo>
                <a:cubicBezTo>
                  <a:pt x="1706504" y="1204308"/>
                  <a:pt x="1582326" y="1490293"/>
                  <a:pt x="1659467" y="1588130"/>
                </a:cubicBezTo>
                <a:cubicBezTo>
                  <a:pt x="1736608" y="1685967"/>
                  <a:pt x="1912526" y="1687848"/>
                  <a:pt x="2088444" y="1689730"/>
                </a:cubicBezTo>
              </a:path>
            </a:pathLst>
          </a:custGeom>
          <a:noFill/>
          <a:ln w="12700" cap="flat" cmpd="sng" algn="ctr">
            <a:solidFill>
              <a:srgbClr val="406898">
                <a:lumMod val="20000"/>
                <a:lumOff val="80000"/>
              </a:srgbClr>
            </a:solidFill>
            <a:prstDash val="solid"/>
            <a:miter lim="800000"/>
          </a:ln>
          <a:effectLst/>
        </p:spPr>
        <p:txBody>
          <a:bodyPr rtlCol="0" anchor="ctr"/>
          <a:lstStyle/>
          <a:p>
            <a:pPr algn="ctr"/>
            <a:endParaRPr lang="zh-CN" altLang="en-US"/>
          </a:p>
        </p:txBody>
      </p:sp>
      <p:sp>
        <p:nvSpPr>
          <p:cNvPr id="23" name="椭圆 22"/>
          <p:cNvSpPr/>
          <p:nvPr>
            <p:custDataLst>
              <p:tags r:id="rId12"/>
            </p:custDataLst>
          </p:nvPr>
        </p:nvSpPr>
        <p:spPr>
          <a:xfrm>
            <a:off x="10199407" y="1469990"/>
            <a:ext cx="254233" cy="254233"/>
          </a:xfrm>
          <a:prstGeom prst="ellipse">
            <a:avLst/>
          </a:prstGeom>
          <a:solidFill>
            <a:srgbClr val="408566">
              <a:lumMod val="20000"/>
              <a:lumOff val="80000"/>
            </a:srgbClr>
          </a:solidFill>
          <a:ln w="12700" cap="flat" cmpd="sng" algn="ctr">
            <a:noFill/>
            <a:prstDash val="solid"/>
            <a:miter lim="800000"/>
          </a:ln>
          <a:effectLst/>
        </p:spPr>
        <p:txBody>
          <a:bodyPr rtlCol="0" anchor="ctr"/>
          <a:lstStyle/>
          <a:p>
            <a:pPr algn="ctr"/>
            <a:endParaRPr lang="zh-CN" altLang="en-US"/>
          </a:p>
        </p:txBody>
      </p:sp>
      <p:sp>
        <p:nvSpPr>
          <p:cNvPr id="8" name="矩形 7"/>
          <p:cNvSpPr/>
          <p:nvPr>
            <p:custDataLst>
              <p:tags r:id="rId13"/>
            </p:custDataLst>
          </p:nvPr>
        </p:nvSpPr>
        <p:spPr>
          <a:xfrm>
            <a:off x="6491566" y="1603022"/>
            <a:ext cx="4961795" cy="4681833"/>
          </a:xfrm>
          <a:prstGeom prst="rect">
            <a:avLst/>
          </a:prstGeom>
          <a:solidFill>
            <a:sysClr val="window" lastClr="FFFFFF"/>
          </a:solidFill>
          <a:ln w="28575" cap="flat" cmpd="sng" algn="ctr">
            <a:solidFill>
              <a:srgbClr val="406898">
                <a:lumMod val="20000"/>
                <a:lumOff val="80000"/>
              </a:srgbClr>
            </a:solidFill>
            <a:prstDash val="solid"/>
            <a:miter lim="800000"/>
          </a:ln>
          <a:effectLst/>
        </p:spPr>
        <p:txBody>
          <a:bodyPr rtlCol="0" anchor="ctr"/>
          <a:lstStyle/>
          <a:p>
            <a:pPr algn="ctr"/>
            <a:endParaRPr lang="zh-CN" altLang="en-US"/>
          </a:p>
        </p:txBody>
      </p:sp>
      <p:sp>
        <p:nvSpPr>
          <p:cNvPr id="7" name="矩形 6"/>
          <p:cNvSpPr/>
          <p:nvPr>
            <p:custDataLst>
              <p:tags r:id="rId14"/>
            </p:custDataLst>
          </p:nvPr>
        </p:nvSpPr>
        <p:spPr>
          <a:xfrm>
            <a:off x="738641" y="1603022"/>
            <a:ext cx="4961795" cy="4681833"/>
          </a:xfrm>
          <a:prstGeom prst="rect">
            <a:avLst/>
          </a:prstGeom>
          <a:solidFill>
            <a:sysClr val="window" lastClr="FFFFFF"/>
          </a:solidFill>
          <a:ln w="28575" cap="flat" cmpd="sng" algn="ctr">
            <a:solidFill>
              <a:srgbClr val="406898">
                <a:lumMod val="20000"/>
                <a:lumOff val="80000"/>
              </a:srgbClr>
            </a:solidFill>
            <a:prstDash val="solid"/>
            <a:miter lim="800000"/>
          </a:ln>
          <a:effectLst/>
        </p:spPr>
        <p:txBody>
          <a:bodyPr rtlCol="0" anchor="ctr"/>
          <a:lstStyle/>
          <a:p>
            <a:pPr algn="ctr"/>
            <a:endParaRPr lang="en-US" altLang="zh-CN"/>
          </a:p>
        </p:txBody>
      </p:sp>
      <p:sp>
        <p:nvSpPr>
          <p:cNvPr id="4" name="文本框 3"/>
          <p:cNvSpPr txBox="1"/>
          <p:nvPr>
            <p:custDataLst>
              <p:tags r:id="rId15"/>
            </p:custDataLst>
          </p:nvPr>
        </p:nvSpPr>
        <p:spPr>
          <a:xfrm>
            <a:off x="1027287" y="663456"/>
            <a:ext cx="10136109" cy="624840"/>
          </a:xfrm>
          <a:prstGeom prst="rect">
            <a:avLst/>
          </a:prstGeom>
          <a:noFill/>
        </p:spPr>
        <p:txBody>
          <a:bodyPr wrap="square" lIns="101600" tIns="38100" rIns="63500" bIns="38100" rtlCol="0">
            <a:normAutofit fontScale="97500"/>
          </a:bodyPr>
          <a:lstStyle/>
          <a:p>
            <a:pPr fontAlgn="auto"/>
            <a:r>
              <a:rPr lang="zh-CN" altLang="en-US" sz="3600" b="1" spc="300" dirty="0">
                <a:solidFill>
                  <a:sysClr val="windowText" lastClr="000000">
                    <a:lumMod val="85000"/>
                    <a:lumOff val="15000"/>
                  </a:sysClr>
                </a:solidFill>
                <a:uFillTx/>
                <a:latin typeface="Arial" panose="020B0604020202020204" pitchFamily="34" charset="0"/>
                <a:ea typeface="微软雅黑" panose="020B0503020204020204" pitchFamily="34" charset="-122"/>
              </a:rPr>
              <a:t>生成数据</a:t>
            </a:r>
          </a:p>
        </p:txBody>
      </p:sp>
      <p:sp>
        <p:nvSpPr>
          <p:cNvPr id="5" name="矩形 4"/>
          <p:cNvSpPr/>
          <p:nvPr>
            <p:custDataLst>
              <p:tags r:id="rId16"/>
            </p:custDataLst>
          </p:nvPr>
        </p:nvSpPr>
        <p:spPr>
          <a:xfrm>
            <a:off x="911860" y="1871345"/>
            <a:ext cx="4641215" cy="4139565"/>
          </a:xfrm>
          <a:prstGeom prst="rect">
            <a:avLst/>
          </a:prstGeom>
        </p:spPr>
        <p:txBody>
          <a:bodyPr anchor="ctr">
            <a:noAutofit/>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marL="0" indent="0" eaLnBrk="1" hangingPunct="1">
              <a:lnSpc>
                <a:spcPct val="140000"/>
              </a:lnSpc>
              <a:buSzPct val="60000"/>
              <a:buNone/>
            </a:pPr>
            <a:r>
              <a:rPr sz="2000" dirty="0">
                <a:sym typeface="+mn-ea"/>
              </a:rPr>
              <a:t>启动 python：cd /home/ubuntu/</a:t>
            </a:r>
            <a:endParaRPr sz="2000" dirty="0"/>
          </a:p>
          <a:p>
            <a:pPr marL="0" indent="0" eaLnBrk="1" hangingPunct="1">
              <a:lnSpc>
                <a:spcPct val="140000"/>
              </a:lnSpc>
              <a:buSzPct val="60000"/>
              <a:buNone/>
            </a:pPr>
            <a:r>
              <a:rPr sz="2000" dirty="0">
                <a:sym typeface="+mn-ea"/>
              </a:rPr>
              <a:t>python</a:t>
            </a:r>
            <a:endParaRPr sz="2000" dirty="0"/>
          </a:p>
          <a:p>
            <a:pPr marL="0" indent="0" eaLnBrk="1" hangingPunct="1">
              <a:lnSpc>
                <a:spcPct val="140000"/>
              </a:lnSpc>
              <a:buSzPct val="60000"/>
              <a:buNone/>
            </a:pPr>
            <a:r>
              <a:rPr sz="2000" dirty="0">
                <a:sym typeface="+mn-ea"/>
              </a:rPr>
              <a:t>from generate_chat import *</a:t>
            </a:r>
            <a:endParaRPr sz="2000" dirty="0"/>
          </a:p>
          <a:p>
            <a:pPr marL="0" indent="0" eaLnBrk="1" hangingPunct="1">
              <a:lnSpc>
                <a:spcPct val="140000"/>
              </a:lnSpc>
              <a:buSzPct val="60000"/>
              <a:buNone/>
            </a:pPr>
            <a:r>
              <a:rPr sz="2000" dirty="0">
                <a:sym typeface="+mn-ea"/>
              </a:rPr>
              <a:t>获取 ask、answer 数据并生成字典：</a:t>
            </a:r>
            <a:endParaRPr sz="2000" dirty="0"/>
          </a:p>
          <a:p>
            <a:pPr marL="0" indent="0" eaLnBrk="1" hangingPunct="1">
              <a:lnSpc>
                <a:spcPct val="140000"/>
              </a:lnSpc>
              <a:buSzPct val="60000"/>
              <a:buNone/>
            </a:pPr>
            <a:r>
              <a:rPr sz="2000" dirty="0">
                <a:sym typeface="+mn-ea"/>
              </a:rPr>
              <a:t>get_chatbot()</a:t>
            </a:r>
            <a:endParaRPr sz="2000" dirty="0"/>
          </a:p>
          <a:p>
            <a:pPr marL="0" indent="0" eaLnBrk="1" hangingPunct="1">
              <a:lnSpc>
                <a:spcPct val="140000"/>
              </a:lnSpc>
              <a:buSzPct val="60000"/>
              <a:buNone/>
            </a:pPr>
            <a:r>
              <a:rPr sz="2000" dirty="0">
                <a:sym typeface="+mn-ea"/>
              </a:rPr>
              <a:t>train_encode - 用于训练的 ask 数据；</a:t>
            </a:r>
            <a:endParaRPr sz="2000" dirty="0"/>
          </a:p>
          <a:p>
            <a:pPr marL="0" indent="0" eaLnBrk="1" hangingPunct="1">
              <a:lnSpc>
                <a:spcPct val="140000"/>
              </a:lnSpc>
              <a:buSzPct val="60000"/>
              <a:buNone/>
            </a:pPr>
            <a:r>
              <a:rPr sz="2000" dirty="0">
                <a:sym typeface="+mn-ea"/>
              </a:rPr>
              <a:t>train_decode - 用于训练的 answer 数据；</a:t>
            </a:r>
            <a:endParaRPr sz="2000" dirty="0"/>
          </a:p>
          <a:p>
            <a:pPr marL="0" indent="0" eaLnBrk="1" hangingPunct="1">
              <a:lnSpc>
                <a:spcPct val="140000"/>
              </a:lnSpc>
              <a:buSzPct val="60000"/>
              <a:buNone/>
            </a:pPr>
            <a:r>
              <a:rPr sz="2000" dirty="0">
                <a:sym typeface="+mn-ea"/>
              </a:rPr>
              <a:t>test_encode - 用于验证的 ask 数据；</a:t>
            </a:r>
            <a:endParaRPr sz="2000" dirty="0"/>
          </a:p>
          <a:p>
            <a:pPr marL="0" indent="0" eaLnBrk="1" hangingPunct="1">
              <a:lnSpc>
                <a:spcPct val="140000"/>
              </a:lnSpc>
              <a:buSzPct val="60000"/>
              <a:buNone/>
            </a:pPr>
            <a:r>
              <a:rPr sz="2000" dirty="0">
                <a:sym typeface="+mn-ea"/>
              </a:rPr>
              <a:t>test_decode - 用于验证的 answer 数据；</a:t>
            </a:r>
            <a:endParaRPr sz="2000" dirty="0"/>
          </a:p>
          <a:p>
            <a:pPr marL="171450" indent="-171450">
              <a:lnSpc>
                <a:spcPct val="120000"/>
              </a:lnSpc>
              <a:spcAft>
                <a:spcPts val="1000"/>
              </a:spcAft>
              <a:buClr>
                <a:srgbClr val="406898">
                  <a:lumMod val="20000"/>
                  <a:lumOff val="80000"/>
                </a:srgbClr>
              </a:buClr>
              <a:buFont typeface="Wingdings" panose="05000000000000000000" pitchFamily="2" charset="2"/>
              <a:buChar char="n"/>
            </a:pPr>
            <a:endParaRPr lang="zh-CN" altLang="en-US" sz="2000" spc="150" dirty="0">
              <a:solidFill>
                <a:sysClr val="windowText" lastClr="000000">
                  <a:lumMod val="75000"/>
                  <a:lumOff val="25000"/>
                </a:sysClr>
              </a:solidFill>
              <a:latin typeface="Arial" panose="020B0604020202020204" pitchFamily="34" charset="0"/>
              <a:ea typeface="微软雅黑" panose="020B0503020204020204" pitchFamily="34" charset="-122"/>
            </a:endParaRPr>
          </a:p>
        </p:txBody>
      </p:sp>
      <p:sp>
        <p:nvSpPr>
          <p:cNvPr id="6" name="矩形 5"/>
          <p:cNvSpPr/>
          <p:nvPr>
            <p:custDataLst>
              <p:tags r:id="rId17"/>
            </p:custDataLst>
          </p:nvPr>
        </p:nvSpPr>
        <p:spPr>
          <a:xfrm>
            <a:off x="6645910" y="1871345"/>
            <a:ext cx="4666615" cy="4139565"/>
          </a:xfrm>
          <a:prstGeom prst="rect">
            <a:avLst/>
          </a:prstGeom>
        </p:spPr>
        <p:txBody>
          <a:bodyPr anchor="ctr">
            <a:noAutofit/>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marL="0" indent="0" eaLnBrk="1" hangingPunct="1">
              <a:lnSpc>
                <a:spcPct val="140000"/>
              </a:lnSpc>
              <a:buSzPct val="60000"/>
              <a:buNone/>
            </a:pPr>
            <a:r>
              <a:rPr dirty="0">
                <a:sym typeface="+mn-ea"/>
              </a:rPr>
              <a:t>vocab_encode - ask 数据词典；</a:t>
            </a:r>
            <a:endParaRPr dirty="0"/>
          </a:p>
          <a:p>
            <a:pPr marL="0" indent="0" eaLnBrk="1" hangingPunct="1">
              <a:lnSpc>
                <a:spcPct val="140000"/>
              </a:lnSpc>
              <a:buSzPct val="60000"/>
              <a:buNone/>
            </a:pPr>
            <a:r>
              <a:rPr dirty="0">
                <a:sym typeface="+mn-ea"/>
              </a:rPr>
              <a:t>vocab_decode - answer 数据词典。</a:t>
            </a:r>
            <a:endParaRPr dirty="0"/>
          </a:p>
          <a:p>
            <a:pPr marL="0" indent="0" eaLnBrk="1" hangingPunct="1">
              <a:lnSpc>
                <a:spcPct val="140000"/>
              </a:lnSpc>
              <a:buSzPct val="60000"/>
              <a:buNone/>
            </a:pPr>
            <a:r>
              <a:rPr dirty="0">
                <a:sym typeface="+mn-ea"/>
              </a:rPr>
              <a:t>训练数据转化为数字表示：</a:t>
            </a:r>
            <a:endParaRPr dirty="0"/>
          </a:p>
          <a:p>
            <a:pPr marL="0" indent="0" eaLnBrk="1" hangingPunct="1">
              <a:lnSpc>
                <a:spcPct val="140000"/>
              </a:lnSpc>
              <a:buSzPct val="60000"/>
              <a:buNone/>
            </a:pPr>
            <a:r>
              <a:rPr dirty="0">
                <a:sym typeface="+mn-ea"/>
              </a:rPr>
              <a:t>get_vectors()</a:t>
            </a:r>
            <a:endParaRPr dirty="0"/>
          </a:p>
          <a:p>
            <a:pPr marL="0" indent="0" eaLnBrk="1" hangingPunct="1">
              <a:lnSpc>
                <a:spcPct val="140000"/>
              </a:lnSpc>
              <a:buSzPct val="60000"/>
              <a:buNone/>
            </a:pPr>
            <a:r>
              <a:rPr dirty="0">
                <a:sym typeface="+mn-ea"/>
              </a:rPr>
              <a:t>train_encode_vec - 用于训练的 ask 数据数字表示形式；</a:t>
            </a:r>
            <a:endParaRPr dirty="0"/>
          </a:p>
          <a:p>
            <a:pPr marL="0" indent="0" eaLnBrk="1" hangingPunct="1">
              <a:lnSpc>
                <a:spcPct val="140000"/>
              </a:lnSpc>
              <a:buSzPct val="60000"/>
              <a:buNone/>
            </a:pPr>
            <a:r>
              <a:rPr dirty="0">
                <a:sym typeface="+mn-ea"/>
              </a:rPr>
              <a:t>train_decode_vec - 用于训练的 answer 数据数字表示形式；</a:t>
            </a:r>
            <a:endParaRPr dirty="0"/>
          </a:p>
          <a:p>
            <a:pPr marL="0" indent="0" eaLnBrk="1" hangingPunct="1">
              <a:lnSpc>
                <a:spcPct val="140000"/>
              </a:lnSpc>
              <a:buSzPct val="60000"/>
              <a:buNone/>
            </a:pPr>
            <a:r>
              <a:rPr dirty="0">
                <a:sym typeface="+mn-ea"/>
              </a:rPr>
              <a:t>test_encode_vec - 用于验证的 ask 数据；</a:t>
            </a:r>
            <a:endParaRPr dirty="0"/>
          </a:p>
          <a:p>
            <a:pPr marL="0" indent="0" eaLnBrk="1" hangingPunct="1">
              <a:lnSpc>
                <a:spcPct val="140000"/>
              </a:lnSpc>
              <a:buSzPct val="60000"/>
              <a:buNone/>
            </a:pPr>
            <a:r>
              <a:rPr dirty="0">
                <a:sym typeface="+mn-ea"/>
              </a:rPr>
              <a:t>test_decode_vec - 用于验证的 answer 数据；</a:t>
            </a:r>
            <a:endParaRPr lang="zh-CN" altLang="en-US" spc="150" dirty="0">
              <a:solidFill>
                <a:sysClr val="windowText" lastClr="000000">
                  <a:lumMod val="75000"/>
                  <a:lumOff val="25000"/>
                </a:sysClr>
              </a:solidFill>
              <a:latin typeface="Arial" panose="020B0604020202020204" pitchFamily="34" charset="0"/>
              <a:ea typeface="微软雅黑" panose="020B0503020204020204" pitchFamily="34" charset="-122"/>
              <a:sym typeface="+mn-ea"/>
            </a:endParaRPr>
          </a:p>
        </p:txBody>
      </p:sp>
      <p:sp>
        <p:nvSpPr>
          <p:cNvPr id="24" name="矩形 23"/>
          <p:cNvSpPr/>
          <p:nvPr>
            <p:custDataLst>
              <p:tags r:id="rId18"/>
            </p:custDataLst>
          </p:nvPr>
        </p:nvSpPr>
        <p:spPr>
          <a:xfrm rot="18157677">
            <a:off x="548633" y="993443"/>
            <a:ext cx="305066" cy="305066"/>
          </a:xfrm>
          <a:prstGeom prst="rect">
            <a:avLst/>
          </a:prstGeom>
          <a:solidFill>
            <a:srgbClr val="CC0000">
              <a:lumMod val="20000"/>
              <a:lumOff val="80000"/>
              <a:alpha val="50000"/>
            </a:srgbClr>
          </a:solidFill>
          <a:ln w="12700" cap="flat" cmpd="sng" algn="ctr">
            <a:noFill/>
            <a:prstDash val="solid"/>
            <a:miter lim="800000"/>
          </a:ln>
          <a:effectLst/>
        </p:spPr>
        <p:txBody>
          <a:bodyPr rtlCol="0" anchor="ctr"/>
          <a:lstStyle/>
          <a:p>
            <a:pPr algn="ctr"/>
            <a:endParaRPr lang="zh-CN" altLang="en-US"/>
          </a:p>
        </p:txBody>
      </p:sp>
      <p:sp>
        <p:nvSpPr>
          <p:cNvPr id="25" name="矩形 24"/>
          <p:cNvSpPr/>
          <p:nvPr>
            <p:custDataLst>
              <p:tags r:id="rId19"/>
            </p:custDataLst>
          </p:nvPr>
        </p:nvSpPr>
        <p:spPr>
          <a:xfrm rot="18157677">
            <a:off x="420507" y="1131184"/>
            <a:ext cx="169172" cy="169172"/>
          </a:xfrm>
          <a:prstGeom prst="rect">
            <a:avLst/>
          </a:prstGeom>
          <a:solidFill>
            <a:srgbClr val="CC0000">
              <a:lumMod val="20000"/>
              <a:lumOff val="80000"/>
              <a:alpha val="80000"/>
            </a:srgbClr>
          </a:solidFill>
          <a:ln w="12700" cap="flat" cmpd="sng" algn="ctr">
            <a:noFill/>
            <a:prstDash val="solid"/>
            <a:miter lim="800000"/>
          </a:ln>
          <a:effectLst/>
        </p:spPr>
        <p:txBody>
          <a:bodyPr rtlCol="0" anchor="ctr"/>
          <a:lstStyle/>
          <a:p>
            <a:pPr algn="ctr"/>
            <a:endParaRPr lang="zh-CN" altLang="en-US"/>
          </a:p>
        </p:txBody>
      </p:sp>
      <p:sp>
        <p:nvSpPr>
          <p:cNvPr id="28" name="任意多边形: 形状 27"/>
          <p:cNvSpPr/>
          <p:nvPr>
            <p:custDataLst>
              <p:tags r:id="rId20"/>
            </p:custDataLst>
          </p:nvPr>
        </p:nvSpPr>
        <p:spPr>
          <a:xfrm>
            <a:off x="9933176" y="0"/>
            <a:ext cx="650352" cy="481762"/>
          </a:xfrm>
          <a:custGeom>
            <a:avLst/>
            <a:gdLst>
              <a:gd name="connsiteX0" fmla="*/ 51247 w 796494"/>
              <a:gd name="connsiteY0" fmla="*/ 0 h 590020"/>
              <a:gd name="connsiteX1" fmla="*/ 745247 w 796494"/>
              <a:gd name="connsiteY1" fmla="*/ 0 h 590020"/>
              <a:gd name="connsiteX2" fmla="*/ 765198 w 796494"/>
              <a:gd name="connsiteY2" fmla="*/ 36757 h 590020"/>
              <a:gd name="connsiteX3" fmla="*/ 796494 w 796494"/>
              <a:gd name="connsiteY3" fmla="*/ 191773 h 590020"/>
              <a:gd name="connsiteX4" fmla="*/ 398247 w 796494"/>
              <a:gd name="connsiteY4" fmla="*/ 590020 h 590020"/>
              <a:gd name="connsiteX5" fmla="*/ 0 w 796494"/>
              <a:gd name="connsiteY5" fmla="*/ 191773 h 590020"/>
              <a:gd name="connsiteX6" fmla="*/ 31296 w 796494"/>
              <a:gd name="connsiteY6" fmla="*/ 36757 h 59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494" h="590020">
                <a:moveTo>
                  <a:pt x="51247" y="0"/>
                </a:moveTo>
                <a:lnTo>
                  <a:pt x="745247" y="0"/>
                </a:lnTo>
                <a:lnTo>
                  <a:pt x="765198" y="36757"/>
                </a:lnTo>
                <a:cubicBezTo>
                  <a:pt x="785350" y="84403"/>
                  <a:pt x="796494" y="136787"/>
                  <a:pt x="796494" y="191773"/>
                </a:cubicBezTo>
                <a:cubicBezTo>
                  <a:pt x="796494" y="411719"/>
                  <a:pt x="618193" y="590020"/>
                  <a:pt x="398247" y="590020"/>
                </a:cubicBezTo>
                <a:cubicBezTo>
                  <a:pt x="178301" y="590020"/>
                  <a:pt x="0" y="411719"/>
                  <a:pt x="0" y="191773"/>
                </a:cubicBezTo>
                <a:cubicBezTo>
                  <a:pt x="0" y="136787"/>
                  <a:pt x="11144" y="84403"/>
                  <a:pt x="31296" y="36757"/>
                </a:cubicBezTo>
                <a:close/>
              </a:path>
            </a:pathLst>
          </a:custGeom>
          <a:solidFill>
            <a:srgbClr val="E1C919">
              <a:lumMod val="20000"/>
              <a:lumOff val="80000"/>
              <a:alpha val="50000"/>
            </a:srgbClr>
          </a:solidFill>
          <a:ln w="12700" cap="flat" cmpd="sng" algn="ctr">
            <a:noFill/>
            <a:prstDash val="solid"/>
            <a:miter lim="800000"/>
          </a:ln>
          <a:effectLst/>
        </p:spPr>
        <p:txBody>
          <a:bodyPr rtlCol="0" anchor="ctr"/>
          <a:lstStyle/>
          <a:p>
            <a:pPr algn="ctr"/>
            <a:endParaRPr lang="zh-CN" altLang="en-US"/>
          </a:p>
        </p:txBody>
      </p:sp>
      <p:grpSp>
        <p:nvGrpSpPr>
          <p:cNvPr id="31" name="组合 30"/>
          <p:cNvGrpSpPr/>
          <p:nvPr>
            <p:custDataLst>
              <p:tags r:id="rId21"/>
            </p:custDataLst>
          </p:nvPr>
        </p:nvGrpSpPr>
        <p:grpSpPr>
          <a:xfrm>
            <a:off x="190097" y="5029199"/>
            <a:ext cx="464909" cy="451556"/>
            <a:chOff x="190097" y="5029199"/>
            <a:chExt cx="464909" cy="451556"/>
          </a:xfrm>
        </p:grpSpPr>
        <p:sp>
          <p:nvSpPr>
            <p:cNvPr id="13" name="等腰三角形 12"/>
            <p:cNvSpPr/>
            <p:nvPr>
              <p:custDataLst>
                <p:tags r:id="rId22"/>
              </p:custDataLst>
            </p:nvPr>
          </p:nvSpPr>
          <p:spPr>
            <a:xfrm rot="2416612">
              <a:off x="190097" y="5029199"/>
              <a:ext cx="464909" cy="451556"/>
            </a:xfrm>
            <a:prstGeom prst="triangle">
              <a:avLst/>
            </a:prstGeom>
            <a:solidFill>
              <a:srgbClr val="CC0000">
                <a:lumMod val="20000"/>
                <a:lumOff val="80000"/>
              </a:srgbClr>
            </a:solidFill>
            <a:ln w="12700" cap="flat" cmpd="sng" algn="ctr">
              <a:noFill/>
              <a:prstDash val="solid"/>
              <a:miter lim="800000"/>
            </a:ln>
            <a:effectLst/>
          </p:spPr>
          <p:txBody>
            <a:bodyPr rtlCol="0" anchor="ctr"/>
            <a:lstStyle/>
            <a:p>
              <a:pPr algn="ctr"/>
              <a:endParaRPr lang="zh-CN" altLang="en-US"/>
            </a:p>
          </p:txBody>
        </p:sp>
        <p:sp>
          <p:nvSpPr>
            <p:cNvPr id="29" name="等腰三角形 28"/>
            <p:cNvSpPr/>
            <p:nvPr>
              <p:custDataLst>
                <p:tags r:id="rId23"/>
              </p:custDataLst>
            </p:nvPr>
          </p:nvSpPr>
          <p:spPr>
            <a:xfrm rot="2416612">
              <a:off x="278758" y="5167682"/>
              <a:ext cx="239998" cy="233105"/>
            </a:xfrm>
            <a:prstGeom prst="triangle">
              <a:avLst/>
            </a:prstGeom>
            <a:solidFill>
              <a:sysClr val="window" lastClr="FFFFFF"/>
            </a:solidFill>
            <a:ln w="12700" cap="flat" cmpd="sng" algn="ctr">
              <a:noFill/>
              <a:prstDash val="solid"/>
              <a:miter lim="800000"/>
            </a:ln>
            <a:effectLst/>
          </p:spPr>
          <p:txBody>
            <a:bodyPr rtlCol="0" anchor="ctr"/>
            <a:lstStyle/>
            <a:p>
              <a:pPr algn="ctr"/>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3048000"/>
            <a:ext cx="12192000" cy="3810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chemeClr val="lt1"/>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3"/>
            </p:custDataLst>
          </p:nvPr>
        </p:nvSpPr>
        <p:spPr>
          <a:xfrm>
            <a:off x="609562" y="2288301"/>
            <a:ext cx="10972888" cy="3902996"/>
          </a:xfrm>
          <a:prstGeom prst="rect">
            <a:avLst/>
          </a:prstGeom>
          <a:solidFill>
            <a:schemeClr val="lt1"/>
          </a:solidFill>
          <a:ln>
            <a:noFill/>
          </a:ln>
          <a:effectLst>
            <a:outerShdw blurRad="127000" dist="38100" dir="540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spcBef>
                <a:spcPts val="0"/>
              </a:spcBef>
              <a:spcAft>
                <a:spcPts val="0"/>
              </a:spcAft>
              <a:buClrTx/>
              <a:buSzTx/>
              <a:buFontTx/>
            </a:pPr>
            <a:r>
              <a:rPr kumimoji="1" lang="zh-CN" altLang="en-US" sz="16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2</a:t>
            </a:r>
          </a:p>
        </p:txBody>
      </p:sp>
      <p:sp>
        <p:nvSpPr>
          <p:cNvPr id="6" name="文本框 5"/>
          <p:cNvSpPr txBox="1"/>
          <p:nvPr>
            <p:custDataLst>
              <p:tags r:id="rId4"/>
            </p:custDataLst>
          </p:nvPr>
        </p:nvSpPr>
        <p:spPr>
          <a:xfrm>
            <a:off x="675602" y="955422"/>
            <a:ext cx="10972876" cy="1148084"/>
          </a:xfrm>
          <a:prstGeom prst="rect">
            <a:avLst/>
          </a:prstGeom>
          <a:noFill/>
        </p:spPr>
        <p:txBody>
          <a:bodyPr wrap="square" lIns="63500" tIns="25400" rIns="63500" bIns="25400" rtlCol="0" anchor="t" anchorCtr="0">
            <a:normAutofit/>
          </a:bodyPr>
          <a:lstStyle/>
          <a:p>
            <a:pPr marL="0" indent="0" algn="ctr">
              <a:lnSpc>
                <a:spcPct val="100000"/>
              </a:lnSpc>
              <a:spcBef>
                <a:spcPts val="0"/>
              </a:spcBef>
              <a:spcAft>
                <a:spcPts val="0"/>
              </a:spcAft>
              <a:buSzPct val="100000"/>
              <a:buNone/>
            </a:pPr>
            <a:r>
              <a:rPr lang="zh-CN" altLang="en-US" sz="36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2）模型学习—seq2seq.py、seq2seq_model.py</a:t>
            </a:r>
          </a:p>
        </p:txBody>
      </p:sp>
      <p:sp>
        <p:nvSpPr>
          <p:cNvPr id="9" name="矩形 8"/>
          <p:cNvSpPr/>
          <p:nvPr>
            <p:custDataLst>
              <p:tags r:id="rId5"/>
            </p:custDataLst>
          </p:nvPr>
        </p:nvSpPr>
        <p:spPr>
          <a:xfrm>
            <a:off x="2298700" y="3006090"/>
            <a:ext cx="2377440" cy="2611120"/>
          </a:xfrm>
          <a:prstGeom prst="rect">
            <a:avLst/>
          </a:prstGeom>
          <a:solidFill>
            <a:schemeClr val="bg1">
              <a:lumMod val="95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 name="文本框 3"/>
          <p:cNvSpPr txBox="1"/>
          <p:nvPr>
            <p:custDataLst>
              <p:tags r:id="rId6"/>
            </p:custDataLst>
          </p:nvPr>
        </p:nvSpPr>
        <p:spPr>
          <a:xfrm>
            <a:off x="2397760" y="3199130"/>
            <a:ext cx="2179320" cy="2334260"/>
          </a:xfrm>
          <a:prstGeom prst="rect">
            <a:avLst/>
          </a:prstGeom>
          <a:noFill/>
        </p:spPr>
        <p:txBody>
          <a:bodyPr wrap="square" rtlCol="0" anchor="t" anchorCtr="0">
            <a:normAutofit/>
          </a:bodyPr>
          <a:lstStyle/>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采用 translate 的 model，实验过程中会发现 deepcopy 出现 NotImplementedType 错误，所以对 translate 中 seq2seq 做了改动。</a:t>
            </a:r>
          </a:p>
        </p:txBody>
      </p:sp>
      <p:sp>
        <p:nvSpPr>
          <p:cNvPr id="19" name="圆角矩形 18"/>
          <p:cNvSpPr/>
          <p:nvPr>
            <p:custDataLst>
              <p:tags r:id="rId7"/>
            </p:custDataLst>
          </p:nvPr>
        </p:nvSpPr>
        <p:spPr>
          <a:xfrm>
            <a:off x="2759710" y="2840355"/>
            <a:ext cx="1456055" cy="3378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r>
              <a:rPr lang="en-US" altLang="zh-CN" sz="2000" b="1">
                <a:solidFill>
                  <a:schemeClr val="lt1"/>
                </a:solidFill>
              </a:rPr>
              <a:t>01</a:t>
            </a:r>
          </a:p>
        </p:txBody>
      </p:sp>
      <p:sp>
        <p:nvSpPr>
          <p:cNvPr id="21" name="L 形 20"/>
          <p:cNvSpPr/>
          <p:nvPr>
            <p:custDataLst>
              <p:tags r:id="rId8"/>
            </p:custDataLst>
          </p:nvPr>
        </p:nvSpPr>
        <p:spPr>
          <a:xfrm rot="5400000">
            <a:off x="2278380" y="298577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2" name="L 形 21"/>
          <p:cNvSpPr/>
          <p:nvPr>
            <p:custDataLst>
              <p:tags r:id="rId9"/>
            </p:custDataLst>
          </p:nvPr>
        </p:nvSpPr>
        <p:spPr>
          <a:xfrm rot="16200000" flipH="1">
            <a:off x="4542155" y="298577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4" name="L 形 23"/>
          <p:cNvSpPr/>
          <p:nvPr>
            <p:custDataLst>
              <p:tags r:id="rId10"/>
            </p:custDataLst>
          </p:nvPr>
        </p:nvSpPr>
        <p:spPr>
          <a:xfrm rot="16200000" flipV="1">
            <a:off x="2278380" y="548513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5" name="L 形 24"/>
          <p:cNvSpPr/>
          <p:nvPr>
            <p:custDataLst>
              <p:tags r:id="rId11"/>
            </p:custDataLst>
          </p:nvPr>
        </p:nvSpPr>
        <p:spPr>
          <a:xfrm rot="5400000" flipH="1" flipV="1">
            <a:off x="4542155" y="548513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7" name="矩形 26"/>
          <p:cNvSpPr/>
          <p:nvPr>
            <p:custDataLst>
              <p:tags r:id="rId12"/>
            </p:custDataLst>
          </p:nvPr>
        </p:nvSpPr>
        <p:spPr>
          <a:xfrm>
            <a:off x="4973320" y="3006090"/>
            <a:ext cx="2377440" cy="2611120"/>
          </a:xfrm>
          <a:prstGeom prst="rect">
            <a:avLst/>
          </a:prstGeom>
          <a:solidFill>
            <a:schemeClr val="bg1">
              <a:lumMod val="95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8" name="文本框 27"/>
          <p:cNvSpPr txBox="1"/>
          <p:nvPr>
            <p:custDataLst>
              <p:tags r:id="rId13"/>
            </p:custDataLst>
          </p:nvPr>
        </p:nvSpPr>
        <p:spPr>
          <a:xfrm>
            <a:off x="5071745" y="3199130"/>
            <a:ext cx="2179320" cy="2334260"/>
          </a:xfrm>
          <a:prstGeom prst="rect">
            <a:avLst/>
          </a:prstGeom>
          <a:noFill/>
        </p:spPr>
        <p:txBody>
          <a:bodyPr wrap="square" rtlCol="0" anchor="t" anchorCtr="0">
            <a:normAutofit/>
          </a:bodyPr>
          <a:lstStyle/>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在/home/ubuntu 目录下创建源文件seq2seq.py，文件详细编码可在此地址下载：https://github.com/zlanngao/deeplearning/blob/master/5.4.3/seq2seq.py</a:t>
            </a:r>
          </a:p>
        </p:txBody>
      </p:sp>
      <p:sp>
        <p:nvSpPr>
          <p:cNvPr id="30" name="圆角矩形 29"/>
          <p:cNvSpPr/>
          <p:nvPr>
            <p:custDataLst>
              <p:tags r:id="rId14"/>
            </p:custDataLst>
          </p:nvPr>
        </p:nvSpPr>
        <p:spPr>
          <a:xfrm>
            <a:off x="5433695" y="2840355"/>
            <a:ext cx="1456055" cy="3378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r>
              <a:rPr lang="en-US" altLang="zh-CN" sz="2000" b="1">
                <a:solidFill>
                  <a:schemeClr val="lt1"/>
                </a:solidFill>
              </a:rPr>
              <a:t>02</a:t>
            </a:r>
          </a:p>
        </p:txBody>
      </p:sp>
      <p:sp>
        <p:nvSpPr>
          <p:cNvPr id="32" name="L 形 31"/>
          <p:cNvSpPr/>
          <p:nvPr>
            <p:custDataLst>
              <p:tags r:id="rId15"/>
            </p:custDataLst>
          </p:nvPr>
        </p:nvSpPr>
        <p:spPr>
          <a:xfrm rot="5400000">
            <a:off x="4952365" y="298577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33" name="L 形 32"/>
          <p:cNvSpPr/>
          <p:nvPr>
            <p:custDataLst>
              <p:tags r:id="rId16"/>
            </p:custDataLst>
          </p:nvPr>
        </p:nvSpPr>
        <p:spPr>
          <a:xfrm rot="16200000" flipH="1">
            <a:off x="7216775" y="298577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35" name="L 形 34"/>
          <p:cNvSpPr/>
          <p:nvPr>
            <p:custDataLst>
              <p:tags r:id="rId17"/>
            </p:custDataLst>
          </p:nvPr>
        </p:nvSpPr>
        <p:spPr>
          <a:xfrm rot="16200000" flipV="1">
            <a:off x="4952365" y="548513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36" name="L 形 35"/>
          <p:cNvSpPr/>
          <p:nvPr>
            <p:custDataLst>
              <p:tags r:id="rId18"/>
            </p:custDataLst>
          </p:nvPr>
        </p:nvSpPr>
        <p:spPr>
          <a:xfrm rot="5400000" flipH="1" flipV="1">
            <a:off x="7216775" y="548513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6" name="矩形 25"/>
          <p:cNvSpPr/>
          <p:nvPr>
            <p:custDataLst>
              <p:tags r:id="rId19"/>
            </p:custDataLst>
          </p:nvPr>
        </p:nvSpPr>
        <p:spPr>
          <a:xfrm>
            <a:off x="7515860" y="3006090"/>
            <a:ext cx="2377440" cy="2611120"/>
          </a:xfrm>
          <a:prstGeom prst="rect">
            <a:avLst/>
          </a:prstGeom>
          <a:solidFill>
            <a:schemeClr val="bg1">
              <a:lumMod val="95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9" name="文本框 28"/>
          <p:cNvSpPr txBox="1"/>
          <p:nvPr>
            <p:custDataLst>
              <p:tags r:id="rId20"/>
            </p:custDataLst>
          </p:nvPr>
        </p:nvSpPr>
        <p:spPr>
          <a:xfrm>
            <a:off x="7614920" y="3199130"/>
            <a:ext cx="2179320" cy="2334260"/>
          </a:xfrm>
          <a:prstGeom prst="rect">
            <a:avLst/>
          </a:prstGeom>
          <a:noFill/>
        </p:spPr>
        <p:txBody>
          <a:bodyPr wrap="square" rtlCol="0" anchor="t" anchorCtr="0">
            <a:normAutofit lnSpcReduction="10000"/>
          </a:bodyPr>
          <a:lstStyle/>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在/home/ubuntu目录下创建源文件seq2seq_model.py，文件详细编码可在此地址下载：https://github.com/zlanngao/deeplearning/blob/master/5.4.3/seq2seq_model.py</a:t>
            </a:r>
          </a:p>
        </p:txBody>
      </p:sp>
      <p:sp>
        <p:nvSpPr>
          <p:cNvPr id="37" name="圆角矩形 29"/>
          <p:cNvSpPr/>
          <p:nvPr>
            <p:custDataLst>
              <p:tags r:id="rId21"/>
            </p:custDataLst>
          </p:nvPr>
        </p:nvSpPr>
        <p:spPr>
          <a:xfrm>
            <a:off x="7976235" y="2840355"/>
            <a:ext cx="1456055" cy="337820"/>
          </a:xfrm>
          <a:prstGeom prst="roundRect">
            <a:avLst>
              <a:gd name="adj" fmla="val 5000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r>
              <a:rPr lang="en-US" altLang="zh-CN" sz="2000" b="1">
                <a:solidFill>
                  <a:schemeClr val="dk1"/>
                </a:solidFill>
              </a:rPr>
              <a:t>03</a:t>
            </a:r>
          </a:p>
        </p:txBody>
      </p:sp>
      <p:sp>
        <p:nvSpPr>
          <p:cNvPr id="39" name="L 形 38"/>
          <p:cNvSpPr/>
          <p:nvPr>
            <p:custDataLst>
              <p:tags r:id="rId22"/>
            </p:custDataLst>
          </p:nvPr>
        </p:nvSpPr>
        <p:spPr>
          <a:xfrm rot="5400000">
            <a:off x="7495540" y="298577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0" name="L 形 39"/>
          <p:cNvSpPr/>
          <p:nvPr>
            <p:custDataLst>
              <p:tags r:id="rId23"/>
            </p:custDataLst>
          </p:nvPr>
        </p:nvSpPr>
        <p:spPr>
          <a:xfrm rot="16200000" flipH="1">
            <a:off x="9759315" y="298577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2" name="L 形 41"/>
          <p:cNvSpPr/>
          <p:nvPr>
            <p:custDataLst>
              <p:tags r:id="rId24"/>
            </p:custDataLst>
          </p:nvPr>
        </p:nvSpPr>
        <p:spPr>
          <a:xfrm rot="16200000" flipV="1">
            <a:off x="7495540" y="548513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3" name="L 形 42"/>
          <p:cNvSpPr/>
          <p:nvPr>
            <p:custDataLst>
              <p:tags r:id="rId25"/>
            </p:custDataLst>
          </p:nvPr>
        </p:nvSpPr>
        <p:spPr>
          <a:xfrm rot="5400000" flipH="1" flipV="1">
            <a:off x="9759315" y="548513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 name="Rectangle 2"/>
          <p:cNvSpPr/>
          <p:nvPr>
            <p:custDataLst>
              <p:tags r:id="rId26"/>
            </p:custDataLst>
          </p:nvPr>
        </p:nvSpPr>
        <p:spPr>
          <a:xfrm>
            <a:off x="0" y="0"/>
            <a:ext cx="12192000" cy="73402"/>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3048000"/>
            <a:ext cx="12192000" cy="3810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chemeClr val="lt1"/>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3"/>
            </p:custDataLst>
          </p:nvPr>
        </p:nvSpPr>
        <p:spPr>
          <a:xfrm>
            <a:off x="609562" y="2288301"/>
            <a:ext cx="10972888" cy="3902996"/>
          </a:xfrm>
          <a:prstGeom prst="rect">
            <a:avLst/>
          </a:prstGeom>
          <a:solidFill>
            <a:schemeClr val="lt1"/>
          </a:solidFill>
          <a:ln>
            <a:noFill/>
          </a:ln>
          <a:effectLst>
            <a:outerShdw blurRad="127000" dist="38100" dir="540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spcBef>
                <a:spcPts val="0"/>
              </a:spcBef>
              <a:spcAft>
                <a:spcPts val="0"/>
              </a:spcAft>
              <a:buClrTx/>
              <a:buSzTx/>
              <a:buFontTx/>
            </a:pPr>
            <a:r>
              <a:rPr kumimoji="1" lang="zh-CN" altLang="en-US" sz="16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2</a:t>
            </a:r>
          </a:p>
        </p:txBody>
      </p:sp>
      <p:sp>
        <p:nvSpPr>
          <p:cNvPr id="6" name="文本框 5"/>
          <p:cNvSpPr txBox="1"/>
          <p:nvPr>
            <p:custDataLst>
              <p:tags r:id="rId4"/>
            </p:custDataLst>
          </p:nvPr>
        </p:nvSpPr>
        <p:spPr>
          <a:xfrm>
            <a:off x="675602" y="955422"/>
            <a:ext cx="10972876" cy="1148084"/>
          </a:xfrm>
          <a:prstGeom prst="rect">
            <a:avLst/>
          </a:prstGeom>
          <a:noFill/>
        </p:spPr>
        <p:txBody>
          <a:bodyPr wrap="square" lIns="63500" tIns="25400" rIns="63500" bIns="25400" rtlCol="0" anchor="t" anchorCtr="0">
            <a:normAutofit/>
          </a:bodyPr>
          <a:lstStyle/>
          <a:p>
            <a:pPr marL="0" indent="0" algn="ctr">
              <a:lnSpc>
                <a:spcPct val="100000"/>
              </a:lnSpc>
              <a:spcBef>
                <a:spcPts val="0"/>
              </a:spcBef>
              <a:spcAft>
                <a:spcPts val="0"/>
              </a:spcAft>
              <a:buSzPct val="100000"/>
              <a:buNone/>
            </a:pPr>
            <a:r>
              <a:rPr lang="zh-CN" altLang="en-US" sz="36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3）训练模型—train_chat.py</a:t>
            </a:r>
          </a:p>
        </p:txBody>
      </p:sp>
      <p:sp>
        <p:nvSpPr>
          <p:cNvPr id="9" name="矩形 8"/>
          <p:cNvSpPr/>
          <p:nvPr>
            <p:custDataLst>
              <p:tags r:id="rId5"/>
            </p:custDataLst>
          </p:nvPr>
        </p:nvSpPr>
        <p:spPr>
          <a:xfrm>
            <a:off x="2298700" y="3006090"/>
            <a:ext cx="2377440" cy="2611120"/>
          </a:xfrm>
          <a:prstGeom prst="rect">
            <a:avLst/>
          </a:prstGeom>
          <a:solidFill>
            <a:schemeClr val="bg1">
              <a:lumMod val="95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 name="文本框 3"/>
          <p:cNvSpPr txBox="1"/>
          <p:nvPr>
            <p:custDataLst>
              <p:tags r:id="rId6"/>
            </p:custDataLst>
          </p:nvPr>
        </p:nvSpPr>
        <p:spPr>
          <a:xfrm>
            <a:off x="2397760" y="3199130"/>
            <a:ext cx="2179320" cy="2334260"/>
          </a:xfrm>
          <a:prstGeom prst="rect">
            <a:avLst/>
          </a:prstGeom>
          <a:noFill/>
        </p:spPr>
        <p:txBody>
          <a:bodyPr wrap="square" rtlCol="0" anchor="t" anchorCtr="0">
            <a:normAutofit fontScale="92500"/>
          </a:bodyPr>
          <a:lstStyle/>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训练 30 万次后，损失函数基本保持不变，单个 GPU 大概需要 17 个小时左右，如果采用 CPU 训练，大概需要 3 天左右。在训练过程中可以调整循环次数，体验下训练过程，可以直接下载已经训练好的模型。</a:t>
            </a:r>
          </a:p>
        </p:txBody>
      </p:sp>
      <p:sp>
        <p:nvSpPr>
          <p:cNvPr id="19" name="圆角矩形 18"/>
          <p:cNvSpPr/>
          <p:nvPr>
            <p:custDataLst>
              <p:tags r:id="rId7"/>
            </p:custDataLst>
          </p:nvPr>
        </p:nvSpPr>
        <p:spPr>
          <a:xfrm>
            <a:off x="2759710" y="2840355"/>
            <a:ext cx="1456055" cy="3378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r>
              <a:rPr lang="en-US" altLang="zh-CN" sz="2000" b="1">
                <a:solidFill>
                  <a:schemeClr val="lt1"/>
                </a:solidFill>
              </a:rPr>
              <a:t>01</a:t>
            </a:r>
          </a:p>
        </p:txBody>
      </p:sp>
      <p:sp>
        <p:nvSpPr>
          <p:cNvPr id="21" name="L 形 20"/>
          <p:cNvSpPr/>
          <p:nvPr>
            <p:custDataLst>
              <p:tags r:id="rId8"/>
            </p:custDataLst>
          </p:nvPr>
        </p:nvSpPr>
        <p:spPr>
          <a:xfrm rot="5400000">
            <a:off x="2278380" y="298577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2" name="L 形 21"/>
          <p:cNvSpPr/>
          <p:nvPr>
            <p:custDataLst>
              <p:tags r:id="rId9"/>
            </p:custDataLst>
          </p:nvPr>
        </p:nvSpPr>
        <p:spPr>
          <a:xfrm rot="16200000" flipH="1">
            <a:off x="4542155" y="298577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4" name="L 形 23"/>
          <p:cNvSpPr/>
          <p:nvPr>
            <p:custDataLst>
              <p:tags r:id="rId10"/>
            </p:custDataLst>
          </p:nvPr>
        </p:nvSpPr>
        <p:spPr>
          <a:xfrm rot="16200000" flipV="1">
            <a:off x="2278380" y="548513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5" name="L 形 24"/>
          <p:cNvSpPr/>
          <p:nvPr>
            <p:custDataLst>
              <p:tags r:id="rId11"/>
            </p:custDataLst>
          </p:nvPr>
        </p:nvSpPr>
        <p:spPr>
          <a:xfrm rot="5400000" flipH="1" flipV="1">
            <a:off x="4542155" y="548513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7" name="矩形 26"/>
          <p:cNvSpPr/>
          <p:nvPr>
            <p:custDataLst>
              <p:tags r:id="rId12"/>
            </p:custDataLst>
          </p:nvPr>
        </p:nvSpPr>
        <p:spPr>
          <a:xfrm>
            <a:off x="4973320" y="3006090"/>
            <a:ext cx="2377440" cy="2611120"/>
          </a:xfrm>
          <a:prstGeom prst="rect">
            <a:avLst/>
          </a:prstGeom>
          <a:solidFill>
            <a:schemeClr val="bg1">
              <a:lumMod val="95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8" name="文本框 27"/>
          <p:cNvSpPr txBox="1"/>
          <p:nvPr>
            <p:custDataLst>
              <p:tags r:id="rId13"/>
            </p:custDataLst>
          </p:nvPr>
        </p:nvSpPr>
        <p:spPr>
          <a:xfrm>
            <a:off x="5071745" y="3199130"/>
            <a:ext cx="2179320" cy="2334260"/>
          </a:xfrm>
          <a:prstGeom prst="rect">
            <a:avLst/>
          </a:prstGeom>
          <a:noFill/>
        </p:spPr>
        <p:txBody>
          <a:bodyPr wrap="square" rtlCol="0" anchor="t" anchorCtr="0">
            <a:normAutofit lnSpcReduction="10000"/>
          </a:bodyPr>
          <a:lstStyle/>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在/home/ubuntu目录下创建源文件train_chat.py，文件详细编码可在此地址下载：https://github.com/zlanngao/deeplearning/blob/master/5.4.3/train_chat.py</a:t>
            </a:r>
          </a:p>
        </p:txBody>
      </p:sp>
      <p:sp>
        <p:nvSpPr>
          <p:cNvPr id="30" name="圆角矩形 29"/>
          <p:cNvSpPr/>
          <p:nvPr>
            <p:custDataLst>
              <p:tags r:id="rId14"/>
            </p:custDataLst>
          </p:nvPr>
        </p:nvSpPr>
        <p:spPr>
          <a:xfrm>
            <a:off x="5433695" y="2840355"/>
            <a:ext cx="1456055" cy="3378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r>
              <a:rPr lang="en-US" altLang="zh-CN" sz="2000" b="1">
                <a:solidFill>
                  <a:schemeClr val="lt1"/>
                </a:solidFill>
              </a:rPr>
              <a:t>02</a:t>
            </a:r>
          </a:p>
        </p:txBody>
      </p:sp>
      <p:sp>
        <p:nvSpPr>
          <p:cNvPr id="32" name="L 形 31"/>
          <p:cNvSpPr/>
          <p:nvPr>
            <p:custDataLst>
              <p:tags r:id="rId15"/>
            </p:custDataLst>
          </p:nvPr>
        </p:nvSpPr>
        <p:spPr>
          <a:xfrm rot="5400000">
            <a:off x="4952365" y="298577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33" name="L 形 32"/>
          <p:cNvSpPr/>
          <p:nvPr>
            <p:custDataLst>
              <p:tags r:id="rId16"/>
            </p:custDataLst>
          </p:nvPr>
        </p:nvSpPr>
        <p:spPr>
          <a:xfrm rot="16200000" flipH="1">
            <a:off x="7216775" y="298577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35" name="L 形 34"/>
          <p:cNvSpPr/>
          <p:nvPr>
            <p:custDataLst>
              <p:tags r:id="rId17"/>
            </p:custDataLst>
          </p:nvPr>
        </p:nvSpPr>
        <p:spPr>
          <a:xfrm rot="16200000" flipV="1">
            <a:off x="4952365" y="548513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36" name="L 形 35"/>
          <p:cNvSpPr/>
          <p:nvPr>
            <p:custDataLst>
              <p:tags r:id="rId18"/>
            </p:custDataLst>
          </p:nvPr>
        </p:nvSpPr>
        <p:spPr>
          <a:xfrm rot="5400000" flipH="1" flipV="1">
            <a:off x="7216775" y="548513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6" name="矩形 25"/>
          <p:cNvSpPr/>
          <p:nvPr>
            <p:custDataLst>
              <p:tags r:id="rId19"/>
            </p:custDataLst>
          </p:nvPr>
        </p:nvSpPr>
        <p:spPr>
          <a:xfrm>
            <a:off x="7515860" y="3006090"/>
            <a:ext cx="2377440" cy="2611120"/>
          </a:xfrm>
          <a:prstGeom prst="rect">
            <a:avLst/>
          </a:prstGeom>
          <a:solidFill>
            <a:schemeClr val="bg1">
              <a:lumMod val="95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9" name="文本框 28"/>
          <p:cNvSpPr txBox="1"/>
          <p:nvPr>
            <p:custDataLst>
              <p:tags r:id="rId20"/>
            </p:custDataLst>
          </p:nvPr>
        </p:nvSpPr>
        <p:spPr>
          <a:xfrm>
            <a:off x="7614920" y="3199130"/>
            <a:ext cx="2179320" cy="2334260"/>
          </a:xfrm>
          <a:prstGeom prst="rect">
            <a:avLst/>
          </a:prstGeom>
          <a:noFill/>
        </p:spPr>
        <p:txBody>
          <a:bodyPr wrap="square" rtlCol="0" anchor="t" anchorCtr="0">
            <a:normAutofit fontScale="90000" lnSpcReduction="10000"/>
          </a:bodyPr>
          <a:lstStyle/>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然后执行:</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cd /home/ubuntu;</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python train_chat.py</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下载已有模型:</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wget http://tensorflow-1253675457.cosgz.myqcloud.com/chat/chat_model.zip</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unzip -o chat_model.zip</a:t>
            </a:r>
          </a:p>
        </p:txBody>
      </p:sp>
      <p:sp>
        <p:nvSpPr>
          <p:cNvPr id="37" name="圆角矩形 29"/>
          <p:cNvSpPr/>
          <p:nvPr>
            <p:custDataLst>
              <p:tags r:id="rId21"/>
            </p:custDataLst>
          </p:nvPr>
        </p:nvSpPr>
        <p:spPr>
          <a:xfrm>
            <a:off x="7976235" y="2840355"/>
            <a:ext cx="1456055" cy="337820"/>
          </a:xfrm>
          <a:prstGeom prst="roundRect">
            <a:avLst>
              <a:gd name="adj" fmla="val 5000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r>
              <a:rPr lang="en-US" altLang="zh-CN" sz="2000" b="1">
                <a:solidFill>
                  <a:schemeClr val="dk1"/>
                </a:solidFill>
              </a:rPr>
              <a:t>03</a:t>
            </a:r>
          </a:p>
        </p:txBody>
      </p:sp>
      <p:sp>
        <p:nvSpPr>
          <p:cNvPr id="39" name="L 形 38"/>
          <p:cNvSpPr/>
          <p:nvPr>
            <p:custDataLst>
              <p:tags r:id="rId22"/>
            </p:custDataLst>
          </p:nvPr>
        </p:nvSpPr>
        <p:spPr>
          <a:xfrm rot="5400000">
            <a:off x="7495540" y="298577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0" name="L 形 39"/>
          <p:cNvSpPr/>
          <p:nvPr>
            <p:custDataLst>
              <p:tags r:id="rId23"/>
            </p:custDataLst>
          </p:nvPr>
        </p:nvSpPr>
        <p:spPr>
          <a:xfrm rot="16200000" flipH="1">
            <a:off x="9759315" y="298577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2" name="L 形 41"/>
          <p:cNvSpPr/>
          <p:nvPr>
            <p:custDataLst>
              <p:tags r:id="rId24"/>
            </p:custDataLst>
          </p:nvPr>
        </p:nvSpPr>
        <p:spPr>
          <a:xfrm rot="16200000" flipV="1">
            <a:off x="7495540" y="548513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3" name="L 形 42"/>
          <p:cNvSpPr/>
          <p:nvPr>
            <p:custDataLst>
              <p:tags r:id="rId25"/>
            </p:custDataLst>
          </p:nvPr>
        </p:nvSpPr>
        <p:spPr>
          <a:xfrm rot="5400000" flipH="1" flipV="1">
            <a:off x="9759315" y="548513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 name="Rectangle 2"/>
          <p:cNvSpPr/>
          <p:nvPr>
            <p:custDataLst>
              <p:tags r:id="rId26"/>
            </p:custDataLst>
          </p:nvPr>
        </p:nvSpPr>
        <p:spPr>
          <a:xfrm>
            <a:off x="0" y="0"/>
            <a:ext cx="12192000" cy="73402"/>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3048000"/>
            <a:ext cx="12192000" cy="3810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chemeClr val="lt1"/>
              </a:solidFill>
              <a:latin typeface="微软雅黑" panose="020B0503020204020204" pitchFamily="34" charset="-122"/>
              <a:ea typeface="微软雅黑" panose="020B0503020204020204" pitchFamily="34" charset="-122"/>
              <a:sym typeface="+mn-ea"/>
            </a:endParaRPr>
          </a:p>
        </p:txBody>
      </p:sp>
      <p:sp>
        <p:nvSpPr>
          <p:cNvPr id="5" name="矩形 4"/>
          <p:cNvSpPr/>
          <p:nvPr>
            <p:custDataLst>
              <p:tags r:id="rId3"/>
            </p:custDataLst>
          </p:nvPr>
        </p:nvSpPr>
        <p:spPr>
          <a:xfrm>
            <a:off x="609562" y="2288301"/>
            <a:ext cx="10972888" cy="3902996"/>
          </a:xfrm>
          <a:prstGeom prst="rect">
            <a:avLst/>
          </a:prstGeom>
          <a:solidFill>
            <a:schemeClr val="lt1"/>
          </a:solidFill>
          <a:ln>
            <a:noFill/>
          </a:ln>
          <a:effectLst>
            <a:outerShdw blurRad="127000" dist="38100" dir="5400000" algn="t"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spcBef>
                <a:spcPts val="0"/>
              </a:spcBef>
              <a:spcAft>
                <a:spcPts val="0"/>
              </a:spcAft>
              <a:buClrTx/>
              <a:buSzTx/>
              <a:buFontTx/>
            </a:pPr>
            <a:r>
              <a:rPr kumimoji="1" lang="zh-CN" altLang="en-US" sz="16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2</a:t>
            </a:r>
          </a:p>
        </p:txBody>
      </p:sp>
      <p:sp>
        <p:nvSpPr>
          <p:cNvPr id="6" name="文本框 5"/>
          <p:cNvSpPr txBox="1"/>
          <p:nvPr>
            <p:custDataLst>
              <p:tags r:id="rId4"/>
            </p:custDataLst>
          </p:nvPr>
        </p:nvSpPr>
        <p:spPr>
          <a:xfrm>
            <a:off x="675602" y="955422"/>
            <a:ext cx="10972876" cy="1148084"/>
          </a:xfrm>
          <a:prstGeom prst="rect">
            <a:avLst/>
          </a:prstGeom>
          <a:noFill/>
        </p:spPr>
        <p:txBody>
          <a:bodyPr wrap="square" lIns="63500" tIns="25400" rIns="63500" bIns="25400" rtlCol="0" anchor="t" anchorCtr="0">
            <a:normAutofit/>
          </a:bodyPr>
          <a:lstStyle/>
          <a:p>
            <a:pPr marL="0" indent="0" algn="ctr">
              <a:lnSpc>
                <a:spcPct val="100000"/>
              </a:lnSpc>
              <a:spcBef>
                <a:spcPts val="0"/>
              </a:spcBef>
              <a:spcAft>
                <a:spcPts val="0"/>
              </a:spcAft>
              <a:buSzPct val="100000"/>
              <a:buNone/>
            </a:pPr>
            <a:r>
              <a:rPr lang="zh-CN" altLang="en-US" sz="36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4）聊天测试—predict_chat.py</a:t>
            </a:r>
          </a:p>
        </p:txBody>
      </p:sp>
      <p:sp>
        <p:nvSpPr>
          <p:cNvPr id="9" name="矩形 8"/>
          <p:cNvSpPr/>
          <p:nvPr>
            <p:custDataLst>
              <p:tags r:id="rId5"/>
            </p:custDataLst>
          </p:nvPr>
        </p:nvSpPr>
        <p:spPr>
          <a:xfrm>
            <a:off x="2298700" y="3006090"/>
            <a:ext cx="2377440" cy="2611120"/>
          </a:xfrm>
          <a:prstGeom prst="rect">
            <a:avLst/>
          </a:prstGeom>
          <a:solidFill>
            <a:schemeClr val="bg1">
              <a:lumMod val="95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 name="文本框 3"/>
          <p:cNvSpPr txBox="1"/>
          <p:nvPr>
            <p:custDataLst>
              <p:tags r:id="rId6"/>
            </p:custDataLst>
          </p:nvPr>
        </p:nvSpPr>
        <p:spPr>
          <a:xfrm>
            <a:off x="2397760" y="3199130"/>
            <a:ext cx="2179320" cy="2334260"/>
          </a:xfrm>
          <a:prstGeom prst="rect">
            <a:avLst/>
          </a:prstGeom>
          <a:noFill/>
        </p:spPr>
        <p:txBody>
          <a:bodyPr wrap="square" rtlCol="0" anchor="t" anchorCtr="0">
            <a:normAutofit/>
          </a:bodyPr>
          <a:lstStyle/>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利用训练好的模型，我们可以开始聊天了。训练数据有限只能进行简单的对话，提问最好参考训练数据，否则效果不理想。</a:t>
            </a:r>
          </a:p>
        </p:txBody>
      </p:sp>
      <p:sp>
        <p:nvSpPr>
          <p:cNvPr id="19" name="圆角矩形 18"/>
          <p:cNvSpPr/>
          <p:nvPr>
            <p:custDataLst>
              <p:tags r:id="rId7"/>
            </p:custDataLst>
          </p:nvPr>
        </p:nvSpPr>
        <p:spPr>
          <a:xfrm>
            <a:off x="2759710" y="2840355"/>
            <a:ext cx="1456055" cy="33782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r>
              <a:rPr lang="en-US" altLang="zh-CN" sz="2000" b="1">
                <a:solidFill>
                  <a:schemeClr val="lt1"/>
                </a:solidFill>
              </a:rPr>
              <a:t>01</a:t>
            </a:r>
          </a:p>
        </p:txBody>
      </p:sp>
      <p:sp>
        <p:nvSpPr>
          <p:cNvPr id="21" name="L 形 20"/>
          <p:cNvSpPr/>
          <p:nvPr>
            <p:custDataLst>
              <p:tags r:id="rId8"/>
            </p:custDataLst>
          </p:nvPr>
        </p:nvSpPr>
        <p:spPr>
          <a:xfrm rot="5400000">
            <a:off x="2278380" y="298577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2" name="L 形 21"/>
          <p:cNvSpPr/>
          <p:nvPr>
            <p:custDataLst>
              <p:tags r:id="rId9"/>
            </p:custDataLst>
          </p:nvPr>
        </p:nvSpPr>
        <p:spPr>
          <a:xfrm rot="16200000" flipH="1">
            <a:off x="4542155" y="298577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4" name="L 形 23"/>
          <p:cNvSpPr/>
          <p:nvPr>
            <p:custDataLst>
              <p:tags r:id="rId10"/>
            </p:custDataLst>
          </p:nvPr>
        </p:nvSpPr>
        <p:spPr>
          <a:xfrm rot="16200000" flipV="1">
            <a:off x="2278380" y="548513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5" name="L 形 24"/>
          <p:cNvSpPr/>
          <p:nvPr>
            <p:custDataLst>
              <p:tags r:id="rId11"/>
            </p:custDataLst>
          </p:nvPr>
        </p:nvSpPr>
        <p:spPr>
          <a:xfrm rot="5400000" flipH="1" flipV="1">
            <a:off x="4542155" y="5485130"/>
            <a:ext cx="154940" cy="154940"/>
          </a:xfrm>
          <a:prstGeom prst="corner">
            <a:avLst>
              <a:gd name="adj1" fmla="val 28116"/>
              <a:gd name="adj2" fmla="val 273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7" name="矩形 26"/>
          <p:cNvSpPr/>
          <p:nvPr>
            <p:custDataLst>
              <p:tags r:id="rId12"/>
            </p:custDataLst>
          </p:nvPr>
        </p:nvSpPr>
        <p:spPr>
          <a:xfrm>
            <a:off x="4973320" y="3006090"/>
            <a:ext cx="2377440" cy="2611120"/>
          </a:xfrm>
          <a:prstGeom prst="rect">
            <a:avLst/>
          </a:prstGeom>
          <a:solidFill>
            <a:schemeClr val="bg1">
              <a:lumMod val="95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8" name="文本框 27"/>
          <p:cNvSpPr txBox="1"/>
          <p:nvPr>
            <p:custDataLst>
              <p:tags r:id="rId13"/>
            </p:custDataLst>
          </p:nvPr>
        </p:nvSpPr>
        <p:spPr>
          <a:xfrm>
            <a:off x="5071745" y="3199130"/>
            <a:ext cx="2179320" cy="2334260"/>
          </a:xfrm>
          <a:prstGeom prst="rect">
            <a:avLst/>
          </a:prstGeom>
          <a:noFill/>
        </p:spPr>
        <p:txBody>
          <a:bodyPr wrap="square" rtlCol="0" anchor="t" anchorCtr="0">
            <a:normAutofit lnSpcReduction="10000"/>
          </a:bodyPr>
          <a:lstStyle/>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在 /home/ubuntu 目录下创建源文件 predict_chat.py，文件详细编码可在此地址下载：https://github.com/zlanngao/deeplearning/blob/master/5.4.3/predict_chat.py</a:t>
            </a:r>
          </a:p>
        </p:txBody>
      </p:sp>
      <p:sp>
        <p:nvSpPr>
          <p:cNvPr id="30" name="圆角矩形 29"/>
          <p:cNvSpPr/>
          <p:nvPr>
            <p:custDataLst>
              <p:tags r:id="rId14"/>
            </p:custDataLst>
          </p:nvPr>
        </p:nvSpPr>
        <p:spPr>
          <a:xfrm>
            <a:off x="5433695" y="2840355"/>
            <a:ext cx="1456055" cy="33782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r>
              <a:rPr lang="en-US" altLang="zh-CN" sz="2000" b="1">
                <a:solidFill>
                  <a:schemeClr val="lt1"/>
                </a:solidFill>
              </a:rPr>
              <a:t>02</a:t>
            </a:r>
          </a:p>
        </p:txBody>
      </p:sp>
      <p:sp>
        <p:nvSpPr>
          <p:cNvPr id="32" name="L 形 31"/>
          <p:cNvSpPr/>
          <p:nvPr>
            <p:custDataLst>
              <p:tags r:id="rId15"/>
            </p:custDataLst>
          </p:nvPr>
        </p:nvSpPr>
        <p:spPr>
          <a:xfrm rot="5400000">
            <a:off x="4952365" y="298577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33" name="L 形 32"/>
          <p:cNvSpPr/>
          <p:nvPr>
            <p:custDataLst>
              <p:tags r:id="rId16"/>
            </p:custDataLst>
          </p:nvPr>
        </p:nvSpPr>
        <p:spPr>
          <a:xfrm rot="16200000" flipH="1">
            <a:off x="7216775" y="298577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35" name="L 形 34"/>
          <p:cNvSpPr/>
          <p:nvPr>
            <p:custDataLst>
              <p:tags r:id="rId17"/>
            </p:custDataLst>
          </p:nvPr>
        </p:nvSpPr>
        <p:spPr>
          <a:xfrm rot="16200000" flipV="1">
            <a:off x="4952365" y="548513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36" name="L 形 35"/>
          <p:cNvSpPr/>
          <p:nvPr>
            <p:custDataLst>
              <p:tags r:id="rId18"/>
            </p:custDataLst>
          </p:nvPr>
        </p:nvSpPr>
        <p:spPr>
          <a:xfrm rot="5400000" flipH="1" flipV="1">
            <a:off x="7216775" y="5485130"/>
            <a:ext cx="154940" cy="154940"/>
          </a:xfrm>
          <a:prstGeom prst="corner">
            <a:avLst>
              <a:gd name="adj1" fmla="val 28116"/>
              <a:gd name="adj2" fmla="val 273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6" name="矩形 25"/>
          <p:cNvSpPr/>
          <p:nvPr>
            <p:custDataLst>
              <p:tags r:id="rId19"/>
            </p:custDataLst>
          </p:nvPr>
        </p:nvSpPr>
        <p:spPr>
          <a:xfrm>
            <a:off x="7515860" y="3006090"/>
            <a:ext cx="2377440" cy="2611120"/>
          </a:xfrm>
          <a:prstGeom prst="rect">
            <a:avLst/>
          </a:prstGeom>
          <a:solidFill>
            <a:schemeClr val="bg1">
              <a:lumMod val="95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9" name="文本框 28"/>
          <p:cNvSpPr txBox="1"/>
          <p:nvPr>
            <p:custDataLst>
              <p:tags r:id="rId20"/>
            </p:custDataLst>
          </p:nvPr>
        </p:nvSpPr>
        <p:spPr>
          <a:xfrm>
            <a:off x="7614920" y="3199130"/>
            <a:ext cx="2179320" cy="2334260"/>
          </a:xfrm>
          <a:prstGeom prst="rect">
            <a:avLst/>
          </a:prstGeom>
          <a:noFill/>
        </p:spPr>
        <p:txBody>
          <a:bodyPr wrap="square" rtlCol="0" anchor="t" anchorCtr="0">
            <a:normAutofit fontScale="90000" lnSpcReduction="10000"/>
          </a:bodyPr>
          <a:lstStyle/>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然后执行（需要耐心等待几分钟）:</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cd /home/ubuntu</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python predict_chat.py</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执行结果：</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ask &gt; 你好</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answer &gt; 你好呀</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ask &gt; 我是谁</a:t>
            </a:r>
          </a:p>
          <a:p>
            <a:pPr marL="0" lvl="0" indent="0" algn="l">
              <a:lnSpc>
                <a:spcPct val="130000"/>
              </a:lnSpc>
              <a:spcBef>
                <a:spcPts val="0"/>
              </a:spcBef>
              <a:spcAft>
                <a:spcPts val="0"/>
              </a:spcAft>
              <a:buSzPct val="100000"/>
            </a:pPr>
            <a:r>
              <a:rPr sz="1300" spc="150" dirty="0">
                <a:solidFill>
                  <a:schemeClr val="tx1">
                    <a:lumMod val="85000"/>
                    <a:lumOff val="15000"/>
                  </a:schemeClr>
                </a:solidFill>
                <a:latin typeface="Arial" panose="020B0604020202020204" pitchFamily="34" charset="0"/>
                <a:ea typeface="微软雅黑" panose="020B0503020204020204" pitchFamily="34" charset="-122"/>
              </a:rPr>
              <a:t>answer &gt; 哈哈，大屌丝，地地眼</a:t>
            </a:r>
          </a:p>
        </p:txBody>
      </p:sp>
      <p:sp>
        <p:nvSpPr>
          <p:cNvPr id="37" name="圆角矩形 29"/>
          <p:cNvSpPr/>
          <p:nvPr>
            <p:custDataLst>
              <p:tags r:id="rId21"/>
            </p:custDataLst>
          </p:nvPr>
        </p:nvSpPr>
        <p:spPr>
          <a:xfrm>
            <a:off x="7976235" y="2840355"/>
            <a:ext cx="1456055" cy="337820"/>
          </a:xfrm>
          <a:prstGeom prst="roundRect">
            <a:avLst>
              <a:gd name="adj" fmla="val 5000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r>
              <a:rPr lang="en-US" altLang="zh-CN" sz="2000" b="1">
                <a:solidFill>
                  <a:schemeClr val="dk1"/>
                </a:solidFill>
              </a:rPr>
              <a:t>03</a:t>
            </a:r>
          </a:p>
        </p:txBody>
      </p:sp>
      <p:sp>
        <p:nvSpPr>
          <p:cNvPr id="39" name="L 形 38"/>
          <p:cNvSpPr/>
          <p:nvPr>
            <p:custDataLst>
              <p:tags r:id="rId22"/>
            </p:custDataLst>
          </p:nvPr>
        </p:nvSpPr>
        <p:spPr>
          <a:xfrm rot="5400000">
            <a:off x="7495540" y="298577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0" name="L 形 39"/>
          <p:cNvSpPr/>
          <p:nvPr>
            <p:custDataLst>
              <p:tags r:id="rId23"/>
            </p:custDataLst>
          </p:nvPr>
        </p:nvSpPr>
        <p:spPr>
          <a:xfrm rot="16200000" flipH="1">
            <a:off x="9759315" y="298577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2" name="L 形 41"/>
          <p:cNvSpPr/>
          <p:nvPr>
            <p:custDataLst>
              <p:tags r:id="rId24"/>
            </p:custDataLst>
          </p:nvPr>
        </p:nvSpPr>
        <p:spPr>
          <a:xfrm rot="16200000" flipV="1">
            <a:off x="7495540" y="548513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43" name="L 形 42"/>
          <p:cNvSpPr/>
          <p:nvPr>
            <p:custDataLst>
              <p:tags r:id="rId25"/>
            </p:custDataLst>
          </p:nvPr>
        </p:nvSpPr>
        <p:spPr>
          <a:xfrm rot="5400000" flipH="1" flipV="1">
            <a:off x="9759315" y="5485130"/>
            <a:ext cx="154940" cy="154940"/>
          </a:xfrm>
          <a:prstGeom prst="corner">
            <a:avLst>
              <a:gd name="adj1" fmla="val 28116"/>
              <a:gd name="adj2" fmla="val 27320"/>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
        <p:nvSpPr>
          <p:cNvPr id="2" name="Rectangle 2"/>
          <p:cNvSpPr/>
          <p:nvPr>
            <p:custDataLst>
              <p:tags r:id="rId26"/>
            </p:custDataLst>
          </p:nvPr>
        </p:nvSpPr>
        <p:spPr>
          <a:xfrm>
            <a:off x="0" y="0"/>
            <a:ext cx="12192000" cy="73402"/>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55588" y="255076"/>
            <a:ext cx="10972800" cy="528638"/>
          </a:xfrm>
        </p:spPr>
        <p:txBody>
          <a:bodyPr vert="horz" wrap="square" lIns="91440" tIns="45720" rIns="91440" bIns="45720" anchor="ctr"/>
          <a:lstStyle/>
          <a:p>
            <a:pPr algn="ctr" eaLnBrk="1" hangingPunct="1"/>
            <a:r>
              <a:rPr lang="zh-CN" altLang="en-US" sz="3200" b="0" dirty="0">
                <a:latin typeface="Times New Roman" panose="02020603050405020304" pitchFamily="18" charset="0"/>
                <a:ea typeface="黑体" panose="02010609060101010101" pitchFamily="2" charset="-122"/>
                <a:sym typeface="+mn-ea"/>
              </a:rPr>
              <a:t>课后习题</a:t>
            </a:r>
          </a:p>
        </p:txBody>
      </p:sp>
      <p:sp>
        <p:nvSpPr>
          <p:cNvPr id="11268" name="Rectangle 2"/>
          <p:cNvSpPr/>
          <p:nvPr/>
        </p:nvSpPr>
        <p:spPr>
          <a:xfrm>
            <a:off x="0" y="0"/>
            <a:ext cx="12192000" cy="0"/>
          </a:xfrm>
          <a:prstGeom prst="rect">
            <a:avLst/>
          </a:prstGeom>
          <a:noFill/>
          <a:ln w="9525">
            <a:noFill/>
          </a:ln>
        </p:spPr>
        <p:txBody>
          <a:bodyPr wrap="none" anchor="ctr">
            <a:spAutoFit/>
          </a:bodyPr>
          <a:lstStyle/>
          <a:p>
            <a:endParaRPr lang="zh-CN" altLang="en-US" dirty="0">
              <a:latin typeface="Arial" panose="020B0604020202020204" pitchFamily="34" charset="0"/>
              <a:ea typeface="黑体" panose="02010609060101010101" pitchFamily="2" charset="-122"/>
            </a:endParaRPr>
          </a:p>
        </p:txBody>
      </p:sp>
      <p:sp>
        <p:nvSpPr>
          <p:cNvPr id="73732" name="Rectangle 3"/>
          <p:cNvSpPr>
            <a:spLocks noGrp="1"/>
          </p:cNvSpPr>
          <p:nvPr>
            <p:ph idx="1"/>
          </p:nvPr>
        </p:nvSpPr>
        <p:spPr>
          <a:xfrm>
            <a:off x="255588" y="1257131"/>
            <a:ext cx="10972800" cy="4546507"/>
          </a:xfrm>
        </p:spPr>
        <p:txBody>
          <a:bodyPr vert="horz" wrap="square" lIns="91440" tIns="45720" rIns="91440" bIns="45720" anchor="t"/>
          <a:lstStyle/>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1.	</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目前有哪些深度学习开源框架？试分别比较优缺点。</a:t>
            </a:r>
          </a:p>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2.	</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深度学习与神经网络之间有什么关联？</a:t>
            </a:r>
          </a:p>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3.	</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什么是激活函数？为什么神经网络需要激活？ </a:t>
            </a:r>
          </a:p>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4.	</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什么是卷积神经网络？目前有哪些卷积神经网络模型？</a:t>
            </a:r>
          </a:p>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5.	</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什么叫全连接神经网络（</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Fully Connected Neural Network</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a:t>
            </a:r>
          </a:p>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6.	</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什么叫递归神经网络？递归神经网络主要在哪些领域取得良好的表现？</a:t>
            </a:r>
          </a:p>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7.	</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什么是长短时记忆网络</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LSTM?</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它有什么优点？ </a:t>
            </a:r>
            <a:endParaRPr lang="zh-CN" altLang="zh-CN" sz="1800" kern="2200" dirty="0">
              <a:effectLst/>
              <a:latin typeface="Times New Roman" panose="02020603050405020304" pitchFamily="18" charset="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4" y="374651"/>
            <a:ext cx="3342216"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916767"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6563" name="文本框 3"/>
          <p:cNvSpPr txBox="1">
            <a:spLocks noChangeArrowheads="1"/>
          </p:cNvSpPr>
          <p:nvPr/>
        </p:nvSpPr>
        <p:spPr bwMode="auto">
          <a:xfrm>
            <a:off x="452286" y="2122713"/>
            <a:ext cx="677108" cy="1733808"/>
          </a:xfrm>
          <a:prstGeom prst="rect">
            <a:avLst/>
          </a:prstGeom>
          <a:noFill/>
          <a:ln w="9525">
            <a:noFill/>
            <a:miter lim="800000"/>
            <a:headEnd/>
            <a:tailEnd/>
          </a:ln>
        </p:spPr>
        <p:txBody>
          <a:bodyPr vert="eaVert" wrap="none">
            <a:spAutoFit/>
          </a:bodyPr>
          <a:lstStyle/>
          <a:p>
            <a:r>
              <a:rPr lang="zh-CN" altLang="en-US" sz="3200" dirty="0">
                <a:latin typeface="微软雅黑" pitchFamily="34" charset="-122"/>
                <a:ea typeface="微软雅黑" pitchFamily="34" charset="-122"/>
              </a:rPr>
              <a:t>深度学习</a:t>
            </a:r>
          </a:p>
        </p:txBody>
      </p:sp>
      <p:sp>
        <p:nvSpPr>
          <p:cNvPr id="66564" name="矩形 4"/>
          <p:cNvSpPr>
            <a:spLocks noChangeArrowheads="1"/>
          </p:cNvSpPr>
          <p:nvPr/>
        </p:nvSpPr>
        <p:spPr bwMode="auto">
          <a:xfrm>
            <a:off x="1324429" y="941935"/>
            <a:ext cx="10867572" cy="2554545"/>
          </a:xfrm>
          <a:prstGeom prst="rect">
            <a:avLst/>
          </a:prstGeom>
          <a:noFill/>
          <a:ln w="9525">
            <a:noFill/>
            <a:miter lim="800000"/>
            <a:headEnd/>
            <a:tailEnd/>
          </a:ln>
        </p:spPr>
        <p:txBody>
          <a:bodyPr wrap="square">
            <a:spAutoFit/>
          </a:bodyPr>
          <a:lstStyle/>
          <a:p>
            <a:r>
              <a:rPr lang="zh-CN" altLang="en-US" sz="3200" dirty="0">
                <a:solidFill>
                  <a:srgbClr val="1D4865"/>
                </a:solidFill>
                <a:latin typeface="Wingdings-Regular"/>
                <a:ea typeface="微软雅黑" pitchFamily="34" charset="-122"/>
              </a:rPr>
              <a:t></a:t>
            </a:r>
            <a:r>
              <a:rPr lang="zh-CN" altLang="en-US" sz="3200" dirty="0">
                <a:solidFill>
                  <a:srgbClr val="E58512"/>
                </a:solidFill>
                <a:latin typeface="Wingdings-Regular"/>
                <a:ea typeface="微软雅黑" pitchFamily="34" charset="-122"/>
              </a:rPr>
              <a:t> </a:t>
            </a:r>
            <a:r>
              <a:rPr lang="en-US" altLang="zh-CN" sz="3200" dirty="0">
                <a:solidFill>
                  <a:srgbClr val="C00000"/>
                </a:solidFill>
                <a:latin typeface="新宋体" pitchFamily="49" charset="-122"/>
                <a:ea typeface="新宋体" pitchFamily="49" charset="-122"/>
              </a:rPr>
              <a:t>2006</a:t>
            </a:r>
            <a:r>
              <a:rPr lang="zh-CN" altLang="en-US" sz="3200" dirty="0">
                <a:solidFill>
                  <a:srgbClr val="C00000"/>
                </a:solidFill>
                <a:latin typeface="新宋体" pitchFamily="49" charset="-122"/>
                <a:ea typeface="新宋体" pitchFamily="49" charset="-122"/>
              </a:rPr>
              <a:t>年， </a:t>
            </a:r>
            <a:r>
              <a:rPr lang="en-US" altLang="zh-CN" sz="3200" dirty="0">
                <a:solidFill>
                  <a:srgbClr val="C00000"/>
                </a:solidFill>
                <a:latin typeface="新宋体" pitchFamily="49" charset="-122"/>
                <a:ea typeface="新宋体" pitchFamily="49" charset="-122"/>
              </a:rPr>
              <a:t>Hinton</a:t>
            </a:r>
            <a:r>
              <a:rPr lang="zh-CN" altLang="en-US" sz="3200" dirty="0">
                <a:solidFill>
                  <a:srgbClr val="404040"/>
                </a:solidFill>
                <a:latin typeface="新宋体" pitchFamily="49" charset="-122"/>
                <a:ea typeface="新宋体" pitchFamily="49" charset="-122"/>
              </a:rPr>
              <a:t>在</a:t>
            </a:r>
            <a:r>
              <a:rPr lang="en-US" altLang="zh-CN" sz="3200" dirty="0">
                <a:solidFill>
                  <a:srgbClr val="404040"/>
                </a:solidFill>
                <a:latin typeface="新宋体" pitchFamily="49" charset="-122"/>
                <a:ea typeface="新宋体" pitchFamily="49" charset="-122"/>
              </a:rPr>
              <a:t>《</a:t>
            </a:r>
            <a:r>
              <a:rPr lang="zh-CN" altLang="en-US" sz="3200" dirty="0">
                <a:solidFill>
                  <a:srgbClr val="404040"/>
                </a:solidFill>
                <a:latin typeface="新宋体" pitchFamily="49" charset="-122"/>
                <a:ea typeface="新宋体" pitchFamily="49" charset="-122"/>
              </a:rPr>
              <a:t>科学</a:t>
            </a:r>
            <a:r>
              <a:rPr lang="en-US" altLang="zh-CN" sz="3200" dirty="0">
                <a:solidFill>
                  <a:srgbClr val="404040"/>
                </a:solidFill>
                <a:latin typeface="新宋体" pitchFamily="49" charset="-122"/>
                <a:ea typeface="新宋体" pitchFamily="49" charset="-122"/>
              </a:rPr>
              <a:t>》</a:t>
            </a:r>
            <a:r>
              <a:rPr lang="zh-CN" altLang="en-US" sz="3200" dirty="0">
                <a:solidFill>
                  <a:srgbClr val="404040"/>
                </a:solidFill>
                <a:latin typeface="新宋体" pitchFamily="49" charset="-122"/>
                <a:ea typeface="新宋体" pitchFamily="49" charset="-122"/>
              </a:rPr>
              <a:t>刊文：</a:t>
            </a:r>
          </a:p>
          <a:p>
            <a:r>
              <a:rPr lang="en-US" altLang="zh-CN" sz="3200" dirty="0">
                <a:solidFill>
                  <a:srgbClr val="404040"/>
                </a:solidFill>
                <a:latin typeface="新宋体" pitchFamily="49" charset="-122"/>
                <a:ea typeface="新宋体" pitchFamily="49" charset="-122"/>
              </a:rPr>
              <a:t>(1)</a:t>
            </a:r>
            <a:r>
              <a:rPr lang="zh-CN" altLang="en-US" sz="3200" dirty="0">
                <a:solidFill>
                  <a:srgbClr val="404040"/>
                </a:solidFill>
                <a:latin typeface="新宋体" pitchFamily="49" charset="-122"/>
                <a:ea typeface="新宋体" pitchFamily="49" charset="-122"/>
              </a:rPr>
              <a:t>多隐层的人工神经网络学习得到的特征对数据有更本质的刻画，从而有利于可视化或分类；</a:t>
            </a:r>
          </a:p>
          <a:p>
            <a:r>
              <a:rPr lang="en-US" altLang="zh-CN" sz="3200" dirty="0">
                <a:solidFill>
                  <a:srgbClr val="404040"/>
                </a:solidFill>
                <a:latin typeface="新宋体" pitchFamily="49" charset="-122"/>
                <a:ea typeface="新宋体" pitchFamily="49" charset="-122"/>
              </a:rPr>
              <a:t>(2)</a:t>
            </a:r>
            <a:r>
              <a:rPr lang="zh-CN" altLang="en-US" sz="3200" dirty="0">
                <a:solidFill>
                  <a:srgbClr val="404040"/>
                </a:solidFill>
                <a:latin typeface="新宋体" pitchFamily="49" charset="-122"/>
                <a:ea typeface="新宋体" pitchFamily="49" charset="-122"/>
              </a:rPr>
              <a:t>深度神经网络在训练上的难度，可以通过“逐层初始化” 来有效克服，且逐层初始化是通过无监督学习实现的。</a:t>
            </a:r>
          </a:p>
        </p:txBody>
      </p:sp>
      <p:pic>
        <p:nvPicPr>
          <p:cNvPr id="6" name="图片 5"/>
          <p:cNvPicPr>
            <a:picLocks noChangeAspect="1"/>
          </p:cNvPicPr>
          <p:nvPr/>
        </p:nvPicPr>
        <p:blipFill>
          <a:blip r:embed="rId3" cstate="print"/>
          <a:stretch>
            <a:fillRect/>
          </a:stretch>
        </p:blipFill>
        <p:spPr>
          <a:xfrm>
            <a:off x="2780996" y="3787019"/>
            <a:ext cx="4078817" cy="2813051"/>
          </a:xfrm>
          <a:prstGeom prst="rect">
            <a:avLst/>
          </a:prstGeom>
          <a:ln>
            <a:noFill/>
          </a:ln>
          <a:effectLst>
            <a:outerShdw blurRad="292100" dist="139700" dir="2700000" algn="tl" rotWithShape="0">
              <a:srgbClr val="333333">
                <a:alpha val="65000"/>
              </a:srgbClr>
            </a:outerShdw>
          </a:effectLst>
        </p:spPr>
      </p:pic>
      <p:pic>
        <p:nvPicPr>
          <p:cNvPr id="66566" name="图片 7"/>
          <p:cNvPicPr>
            <a:picLocks noChangeAspect="1"/>
          </p:cNvPicPr>
          <p:nvPr/>
        </p:nvPicPr>
        <p:blipFill>
          <a:blip r:embed="rId4" cstate="print"/>
          <a:srcRect/>
          <a:stretch>
            <a:fillRect/>
          </a:stretch>
        </p:blipFill>
        <p:spPr bwMode="auto">
          <a:xfrm>
            <a:off x="8907841" y="3689955"/>
            <a:ext cx="2142067" cy="2768600"/>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谢谢聆听！</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133725" cy="1801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889001" y="374651"/>
            <a:ext cx="3401484"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8611" name="文本框 3"/>
          <p:cNvSpPr txBox="1">
            <a:spLocks noChangeArrowheads="1"/>
          </p:cNvSpPr>
          <p:nvPr/>
        </p:nvSpPr>
        <p:spPr bwMode="auto">
          <a:xfrm>
            <a:off x="355826" y="1784349"/>
            <a:ext cx="677108" cy="1733808"/>
          </a:xfrm>
          <a:prstGeom prst="rect">
            <a:avLst/>
          </a:prstGeom>
          <a:noFill/>
          <a:ln w="9525">
            <a:noFill/>
            <a:miter lim="800000"/>
            <a:headEnd/>
            <a:tailEnd/>
          </a:ln>
        </p:spPr>
        <p:txBody>
          <a:bodyPr vert="eaVert" wrap="none">
            <a:spAutoFit/>
          </a:bodyPr>
          <a:lstStyle/>
          <a:p>
            <a:r>
              <a:rPr lang="zh-CN" altLang="en-US" sz="3200" dirty="0">
                <a:latin typeface="微软雅黑" pitchFamily="34" charset="-122"/>
                <a:ea typeface="微软雅黑" pitchFamily="34" charset="-122"/>
              </a:rPr>
              <a:t>深度学习</a:t>
            </a:r>
          </a:p>
        </p:txBody>
      </p:sp>
      <p:sp>
        <p:nvSpPr>
          <p:cNvPr id="68612" name="矩形 1"/>
          <p:cNvSpPr>
            <a:spLocks noChangeArrowheads="1"/>
          </p:cNvSpPr>
          <p:nvPr/>
        </p:nvSpPr>
        <p:spPr bwMode="auto">
          <a:xfrm>
            <a:off x="1120019" y="1085549"/>
            <a:ext cx="10941352" cy="3046988"/>
          </a:xfrm>
          <a:prstGeom prst="rect">
            <a:avLst/>
          </a:prstGeom>
          <a:noFill/>
          <a:ln w="9525">
            <a:noFill/>
            <a:miter lim="800000"/>
            <a:headEnd/>
            <a:tailEnd/>
          </a:ln>
        </p:spPr>
        <p:txBody>
          <a:bodyPr wrap="square">
            <a:spAutoFit/>
          </a:bodyPr>
          <a:lstStyle/>
          <a:p>
            <a:r>
              <a:rPr lang="zh-CN" altLang="en-US" sz="3200" dirty="0">
                <a:solidFill>
                  <a:srgbClr val="1D4865"/>
                </a:solidFill>
                <a:latin typeface="Wingdings-Regular"/>
                <a:ea typeface="微软雅黑" pitchFamily="34" charset="-122"/>
              </a:rPr>
              <a:t></a:t>
            </a:r>
            <a:r>
              <a:rPr lang="en-US" altLang="zh-CN" sz="3200" dirty="0">
                <a:solidFill>
                  <a:srgbClr val="C00000"/>
                </a:solidFill>
                <a:latin typeface="新宋体" pitchFamily="49" charset="-122"/>
                <a:ea typeface="新宋体" pitchFamily="49" charset="-122"/>
              </a:rPr>
              <a:t>2012</a:t>
            </a:r>
            <a:r>
              <a:rPr lang="zh-CN" altLang="en-US" sz="3200" dirty="0">
                <a:solidFill>
                  <a:srgbClr val="C00000"/>
                </a:solidFill>
                <a:latin typeface="新宋体" pitchFamily="49" charset="-122"/>
                <a:ea typeface="新宋体" pitchFamily="49" charset="-122"/>
              </a:rPr>
              <a:t>年</a:t>
            </a:r>
            <a:r>
              <a:rPr lang="en-US" altLang="zh-CN" sz="3200" dirty="0">
                <a:solidFill>
                  <a:srgbClr val="C00000"/>
                </a:solidFill>
                <a:latin typeface="新宋体" pitchFamily="49" charset="-122"/>
                <a:ea typeface="新宋体" pitchFamily="49" charset="-122"/>
              </a:rPr>
              <a:t>6</a:t>
            </a:r>
            <a:r>
              <a:rPr lang="zh-CN" altLang="en-US" sz="3200" dirty="0">
                <a:solidFill>
                  <a:srgbClr val="C00000"/>
                </a:solidFill>
                <a:latin typeface="新宋体" pitchFamily="49" charset="-122"/>
                <a:ea typeface="新宋体" pitchFamily="49" charset="-122"/>
              </a:rPr>
              <a:t>月</a:t>
            </a:r>
            <a:r>
              <a:rPr lang="zh-CN" altLang="en-US" sz="3200" dirty="0">
                <a:solidFill>
                  <a:srgbClr val="404040"/>
                </a:solidFill>
                <a:latin typeface="新宋体" pitchFamily="49" charset="-122"/>
                <a:ea typeface="新宋体" pitchFamily="49" charset="-122"/>
              </a:rPr>
              <a:t>，</a:t>
            </a:r>
            <a:r>
              <a:rPr lang="en-US" altLang="zh-CN" sz="3200" dirty="0">
                <a:solidFill>
                  <a:srgbClr val="404040"/>
                </a:solidFill>
                <a:latin typeface="新宋体" pitchFamily="49" charset="-122"/>
                <a:ea typeface="新宋体" pitchFamily="49" charset="-122"/>
              </a:rPr>
              <a:t>《</a:t>
            </a:r>
            <a:r>
              <a:rPr lang="zh-CN" altLang="en-US" sz="3200" dirty="0">
                <a:solidFill>
                  <a:srgbClr val="404040"/>
                </a:solidFill>
                <a:latin typeface="新宋体" pitchFamily="49" charset="-122"/>
                <a:ea typeface="新宋体" pitchFamily="49" charset="-122"/>
              </a:rPr>
              <a:t>纽约时报</a:t>
            </a:r>
            <a:r>
              <a:rPr lang="en-US" altLang="zh-CN" sz="3200" dirty="0">
                <a:solidFill>
                  <a:srgbClr val="404040"/>
                </a:solidFill>
                <a:latin typeface="新宋体" pitchFamily="49" charset="-122"/>
                <a:ea typeface="新宋体" pitchFamily="49" charset="-122"/>
              </a:rPr>
              <a:t>》</a:t>
            </a:r>
            <a:r>
              <a:rPr lang="zh-CN" altLang="en-US" sz="3200" dirty="0">
                <a:solidFill>
                  <a:srgbClr val="404040"/>
                </a:solidFill>
                <a:latin typeface="新宋体" pitchFamily="49" charset="-122"/>
                <a:ea typeface="新宋体" pitchFamily="49" charset="-122"/>
              </a:rPr>
              <a:t>披露了</a:t>
            </a:r>
            <a:r>
              <a:rPr lang="en-US" altLang="zh-CN" sz="3200" dirty="0">
                <a:solidFill>
                  <a:srgbClr val="404040"/>
                </a:solidFill>
                <a:latin typeface="新宋体" pitchFamily="49" charset="-122"/>
                <a:ea typeface="新宋体" pitchFamily="49" charset="-122"/>
              </a:rPr>
              <a:t>Google Brain</a:t>
            </a:r>
            <a:r>
              <a:rPr lang="zh-CN" altLang="en-US" sz="3200" dirty="0">
                <a:solidFill>
                  <a:srgbClr val="404040"/>
                </a:solidFill>
                <a:latin typeface="新宋体" pitchFamily="49" charset="-122"/>
                <a:ea typeface="新宋体" pitchFamily="49" charset="-122"/>
              </a:rPr>
              <a:t>项目。这个项目是由斯坦福大学教授</a:t>
            </a:r>
            <a:r>
              <a:rPr lang="en-US" altLang="zh-CN" sz="3200" dirty="0">
                <a:solidFill>
                  <a:srgbClr val="C00000"/>
                </a:solidFill>
                <a:latin typeface="新宋体" pitchFamily="49" charset="-122"/>
                <a:ea typeface="新宋体" pitchFamily="49" charset="-122"/>
              </a:rPr>
              <a:t>Andrew Ng</a:t>
            </a:r>
            <a:r>
              <a:rPr lang="zh-CN" altLang="en-US" sz="3200" dirty="0">
                <a:solidFill>
                  <a:srgbClr val="C00000"/>
                </a:solidFill>
                <a:latin typeface="新宋体" pitchFamily="49" charset="-122"/>
                <a:ea typeface="新宋体" pitchFamily="49" charset="-122"/>
              </a:rPr>
              <a:t>（吴恩达）</a:t>
            </a:r>
            <a:r>
              <a:rPr lang="zh-CN" altLang="en-US" sz="3200" dirty="0">
                <a:solidFill>
                  <a:srgbClr val="404040"/>
                </a:solidFill>
                <a:latin typeface="新宋体" pitchFamily="49" charset="-122"/>
                <a:ea typeface="新宋体" pitchFamily="49" charset="-122"/>
              </a:rPr>
              <a:t>和在大规模计算机系统方面的世界顶尖专家</a:t>
            </a:r>
            <a:r>
              <a:rPr lang="en-US" altLang="zh-CN" sz="3200" dirty="0" err="1">
                <a:solidFill>
                  <a:srgbClr val="404040"/>
                </a:solidFill>
                <a:latin typeface="新宋体" pitchFamily="49" charset="-122"/>
                <a:ea typeface="新宋体" pitchFamily="49" charset="-122"/>
              </a:rPr>
              <a:t>JeffDean</a:t>
            </a:r>
            <a:r>
              <a:rPr lang="zh-CN" altLang="en-US" sz="3200" dirty="0">
                <a:solidFill>
                  <a:srgbClr val="404040"/>
                </a:solidFill>
                <a:latin typeface="新宋体" pitchFamily="49" charset="-122"/>
                <a:ea typeface="新宋体" pitchFamily="49" charset="-122"/>
              </a:rPr>
              <a:t>共同主导，用</a:t>
            </a:r>
            <a:r>
              <a:rPr lang="en-US" altLang="zh-CN" sz="3200" dirty="0">
                <a:solidFill>
                  <a:srgbClr val="404040"/>
                </a:solidFill>
                <a:latin typeface="新宋体" pitchFamily="49" charset="-122"/>
                <a:ea typeface="新宋体" pitchFamily="49" charset="-122"/>
              </a:rPr>
              <a:t>16000</a:t>
            </a:r>
            <a:r>
              <a:rPr lang="zh-CN" altLang="en-US" sz="3200" dirty="0">
                <a:solidFill>
                  <a:srgbClr val="404040"/>
                </a:solidFill>
                <a:latin typeface="新宋体" pitchFamily="49" charset="-122"/>
                <a:ea typeface="新宋体" pitchFamily="49" charset="-122"/>
              </a:rPr>
              <a:t>个</a:t>
            </a:r>
            <a:r>
              <a:rPr lang="en-US" altLang="zh-CN" sz="3200" dirty="0">
                <a:solidFill>
                  <a:srgbClr val="404040"/>
                </a:solidFill>
                <a:latin typeface="新宋体" pitchFamily="49" charset="-122"/>
                <a:ea typeface="新宋体" pitchFamily="49" charset="-122"/>
              </a:rPr>
              <a:t>CPU Core</a:t>
            </a:r>
            <a:r>
              <a:rPr lang="zh-CN" altLang="en-US" sz="3200" dirty="0">
                <a:solidFill>
                  <a:srgbClr val="404040"/>
                </a:solidFill>
                <a:latin typeface="新宋体" pitchFamily="49" charset="-122"/>
                <a:ea typeface="新宋体" pitchFamily="49" charset="-122"/>
              </a:rPr>
              <a:t>的并行计算平台训练一种称为“深度神经网络”的机器学习模型（有</a:t>
            </a:r>
            <a:r>
              <a:rPr lang="en-US" altLang="zh-CN" sz="3200" dirty="0">
                <a:solidFill>
                  <a:srgbClr val="404040"/>
                </a:solidFill>
                <a:latin typeface="新宋体" pitchFamily="49" charset="-122"/>
                <a:ea typeface="新宋体" pitchFamily="49" charset="-122"/>
              </a:rPr>
              <a:t>10</a:t>
            </a:r>
            <a:r>
              <a:rPr lang="zh-CN" altLang="en-US" sz="3200" dirty="0">
                <a:solidFill>
                  <a:srgbClr val="404040"/>
                </a:solidFill>
                <a:latin typeface="新宋体" pitchFamily="49" charset="-122"/>
                <a:ea typeface="新宋体" pitchFamily="49" charset="-122"/>
              </a:rPr>
              <a:t>亿个节点），在语音识别和图像内部共识别等领域获得了巨大的成功。</a:t>
            </a:r>
            <a:endParaRPr lang="zh-CN" altLang="en-US" sz="3200" dirty="0">
              <a:latin typeface="微软雅黑" pitchFamily="34" charset="-122"/>
              <a:ea typeface="微软雅黑" pitchFamily="34" charset="-122"/>
            </a:endParaRPr>
          </a:p>
        </p:txBody>
      </p:sp>
      <p:pic>
        <p:nvPicPr>
          <p:cNvPr id="68613" name="图片 2"/>
          <p:cNvPicPr>
            <a:picLocks noChangeAspect="1"/>
          </p:cNvPicPr>
          <p:nvPr/>
        </p:nvPicPr>
        <p:blipFill>
          <a:blip r:embed="rId3" cstate="print"/>
          <a:srcRect/>
          <a:stretch>
            <a:fillRect/>
          </a:stretch>
        </p:blipFill>
        <p:spPr bwMode="auto">
          <a:xfrm>
            <a:off x="663575" y="4455581"/>
            <a:ext cx="2542116" cy="1862667"/>
          </a:xfrm>
          <a:prstGeom prst="rect">
            <a:avLst/>
          </a:prstGeom>
          <a:noFill/>
          <a:ln w="9525">
            <a:noFill/>
            <a:miter lim="800000"/>
            <a:headEnd/>
            <a:tailEnd/>
          </a:ln>
        </p:spPr>
      </p:pic>
      <p:pic>
        <p:nvPicPr>
          <p:cNvPr id="68614" name="图片 6"/>
          <p:cNvPicPr>
            <a:picLocks noChangeAspect="1"/>
          </p:cNvPicPr>
          <p:nvPr/>
        </p:nvPicPr>
        <p:blipFill>
          <a:blip r:embed="rId4" cstate="print"/>
          <a:srcRect/>
          <a:stretch>
            <a:fillRect/>
          </a:stretch>
        </p:blipFill>
        <p:spPr bwMode="auto">
          <a:xfrm>
            <a:off x="3542394" y="4455581"/>
            <a:ext cx="2660649" cy="1862667"/>
          </a:xfrm>
          <a:prstGeom prst="rect">
            <a:avLst/>
          </a:prstGeom>
          <a:noFill/>
          <a:ln w="9525">
            <a:noFill/>
            <a:miter lim="800000"/>
            <a:headEnd/>
            <a:tailEnd/>
          </a:ln>
        </p:spPr>
      </p:pic>
      <p:pic>
        <p:nvPicPr>
          <p:cNvPr id="68615" name="图片 8"/>
          <p:cNvPicPr>
            <a:picLocks noChangeAspect="1"/>
          </p:cNvPicPr>
          <p:nvPr/>
        </p:nvPicPr>
        <p:blipFill>
          <a:blip r:embed="rId5" cstate="print"/>
          <a:srcRect/>
          <a:stretch>
            <a:fillRect/>
          </a:stretch>
        </p:blipFill>
        <p:spPr bwMode="auto">
          <a:xfrm>
            <a:off x="6438599" y="4455581"/>
            <a:ext cx="2755900" cy="1862667"/>
          </a:xfrm>
          <a:prstGeom prst="rect">
            <a:avLst/>
          </a:prstGeom>
          <a:noFill/>
          <a:ln w="9525">
            <a:noFill/>
            <a:miter lim="800000"/>
            <a:headEnd/>
            <a:tailEnd/>
          </a:ln>
        </p:spPr>
      </p:pic>
      <p:pic>
        <p:nvPicPr>
          <p:cNvPr id="2" name="图片 1">
            <a:extLst>
              <a:ext uri="{FF2B5EF4-FFF2-40B4-BE49-F238E27FC236}">
                <a16:creationId xmlns:a16="http://schemas.microsoft.com/office/drawing/2014/main" id="{A3A98EF1-FC1D-4CBF-9A20-E19A9D0F801C}"/>
              </a:ext>
            </a:extLst>
          </p:cNvPr>
          <p:cNvPicPr>
            <a:picLocks noChangeAspect="1"/>
          </p:cNvPicPr>
          <p:nvPr/>
        </p:nvPicPr>
        <p:blipFill>
          <a:blip r:embed="rId6"/>
          <a:stretch>
            <a:fillRect/>
          </a:stretch>
        </p:blipFill>
        <p:spPr>
          <a:xfrm>
            <a:off x="9430055" y="4455581"/>
            <a:ext cx="2471260" cy="186266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5" y="408518"/>
            <a:ext cx="3424767"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56218" y="910167"/>
            <a:ext cx="3094567"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0659" name="文本框 3"/>
          <p:cNvSpPr txBox="1">
            <a:spLocks noChangeArrowheads="1"/>
          </p:cNvSpPr>
          <p:nvPr/>
        </p:nvSpPr>
        <p:spPr bwMode="auto">
          <a:xfrm>
            <a:off x="973892" y="1439334"/>
            <a:ext cx="677108" cy="3375283"/>
          </a:xfrm>
          <a:prstGeom prst="rect">
            <a:avLst/>
          </a:prstGeom>
          <a:noFill/>
          <a:ln w="9525">
            <a:noFill/>
            <a:miter lim="800000"/>
            <a:headEnd/>
            <a:tailEnd/>
          </a:ln>
        </p:spPr>
        <p:txBody>
          <a:bodyPr vert="eaVert" wrap="none">
            <a:spAutoFit/>
          </a:bodyPr>
          <a:lstStyle/>
          <a:p>
            <a:r>
              <a:rPr lang="zh-CN" altLang="en-US" sz="3200">
                <a:latin typeface="微软雅黑" pitchFamily="34" charset="-122"/>
                <a:ea typeface="微软雅黑" pitchFamily="34" charset="-122"/>
              </a:rPr>
              <a:t>深度神经网络模型</a:t>
            </a:r>
          </a:p>
        </p:txBody>
      </p:sp>
      <p:pic>
        <p:nvPicPr>
          <p:cNvPr id="5" name="图片 4"/>
          <p:cNvPicPr>
            <a:picLocks noChangeAspect="1"/>
          </p:cNvPicPr>
          <p:nvPr/>
        </p:nvPicPr>
        <p:blipFill rotWithShape="1">
          <a:blip r:embed="rId3" cstate="print"/>
          <a:srcRect b="16798"/>
          <a:stretch/>
        </p:blipFill>
        <p:spPr>
          <a:xfrm>
            <a:off x="2642924" y="1477980"/>
            <a:ext cx="4823379" cy="3902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noChangeAspect="1"/>
          </p:cNvPicPr>
          <p:nvPr/>
        </p:nvPicPr>
        <p:blipFill>
          <a:blip r:embed="rId4" cstate="print"/>
          <a:stretch>
            <a:fillRect/>
          </a:stretch>
        </p:blipFill>
        <p:spPr>
          <a:xfrm>
            <a:off x="8067437" y="1477980"/>
            <a:ext cx="2746627" cy="3902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0662" name="文本框 7"/>
          <p:cNvSpPr txBox="1">
            <a:spLocks noChangeArrowheads="1"/>
          </p:cNvSpPr>
          <p:nvPr/>
        </p:nvSpPr>
        <p:spPr bwMode="auto">
          <a:xfrm>
            <a:off x="4013201" y="5543552"/>
            <a:ext cx="1569660" cy="369332"/>
          </a:xfrm>
          <a:prstGeom prst="rect">
            <a:avLst/>
          </a:prstGeom>
          <a:noFill/>
          <a:ln w="9525">
            <a:noFill/>
            <a:miter lim="800000"/>
            <a:headEnd/>
            <a:tailEnd/>
          </a:ln>
        </p:spPr>
        <p:txBody>
          <a:bodyPr wrap="none">
            <a:spAutoFit/>
          </a:bodyPr>
          <a:lstStyle/>
          <a:p>
            <a:r>
              <a:rPr lang="zh-CN" altLang="en-US" dirty="0">
                <a:latin typeface="微软雅黑" pitchFamily="34" charset="-122"/>
                <a:ea typeface="微软雅黑" pitchFamily="34" charset="-122"/>
              </a:rPr>
              <a:t>传统神经网络</a:t>
            </a:r>
          </a:p>
        </p:txBody>
      </p:sp>
      <p:sp>
        <p:nvSpPr>
          <p:cNvPr id="70663" name="文本框 11"/>
          <p:cNvSpPr txBox="1">
            <a:spLocks noChangeArrowheads="1"/>
          </p:cNvSpPr>
          <p:nvPr/>
        </p:nvSpPr>
        <p:spPr bwMode="auto">
          <a:xfrm>
            <a:off x="8703734" y="5543552"/>
            <a:ext cx="1569660" cy="369332"/>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深度神经网络</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4" y="408518"/>
            <a:ext cx="3342216"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910167"/>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2707" name="文本框 3"/>
          <p:cNvSpPr txBox="1">
            <a:spLocks noChangeArrowheads="1"/>
          </p:cNvSpPr>
          <p:nvPr/>
        </p:nvSpPr>
        <p:spPr bwMode="auto">
          <a:xfrm>
            <a:off x="973892" y="1439333"/>
            <a:ext cx="677108" cy="3785652"/>
          </a:xfrm>
          <a:prstGeom prst="rect">
            <a:avLst/>
          </a:prstGeom>
          <a:noFill/>
          <a:ln w="9525">
            <a:noFill/>
            <a:miter lim="800000"/>
            <a:headEnd/>
            <a:tailEnd/>
          </a:ln>
        </p:spPr>
        <p:txBody>
          <a:bodyPr vert="eaVert" wrap="none">
            <a:spAutoFit/>
          </a:bodyPr>
          <a:lstStyle/>
          <a:p>
            <a:r>
              <a:rPr lang="zh-CN" altLang="en-US" sz="3200">
                <a:latin typeface="微软雅黑" pitchFamily="34" charset="-122"/>
                <a:ea typeface="微软雅黑" pitchFamily="34" charset="-122"/>
              </a:rPr>
              <a:t>深度学习的基本应用</a:t>
            </a:r>
          </a:p>
        </p:txBody>
      </p:sp>
      <p:pic>
        <p:nvPicPr>
          <p:cNvPr id="72708" name="图片 1"/>
          <p:cNvPicPr>
            <a:picLocks noChangeAspect="1"/>
          </p:cNvPicPr>
          <p:nvPr/>
        </p:nvPicPr>
        <p:blipFill>
          <a:blip r:embed="rId3" cstate="print"/>
          <a:srcRect/>
          <a:stretch>
            <a:fillRect/>
          </a:stretch>
        </p:blipFill>
        <p:spPr bwMode="auto">
          <a:xfrm>
            <a:off x="2448984" y="1822451"/>
            <a:ext cx="3647016" cy="3979333"/>
          </a:xfrm>
          <a:prstGeom prst="rect">
            <a:avLst/>
          </a:prstGeom>
          <a:noFill/>
          <a:ln w="9525">
            <a:noFill/>
            <a:miter lim="800000"/>
            <a:headEnd/>
            <a:tailEnd/>
          </a:ln>
        </p:spPr>
      </p:pic>
      <p:pic>
        <p:nvPicPr>
          <p:cNvPr id="72709" name="图片 2"/>
          <p:cNvPicPr>
            <a:picLocks noChangeAspect="1"/>
          </p:cNvPicPr>
          <p:nvPr/>
        </p:nvPicPr>
        <p:blipFill>
          <a:blip r:embed="rId4" cstate="print"/>
          <a:srcRect/>
          <a:stretch>
            <a:fillRect/>
          </a:stretch>
        </p:blipFill>
        <p:spPr bwMode="auto">
          <a:xfrm>
            <a:off x="7160685" y="1822452"/>
            <a:ext cx="4015316" cy="4017433"/>
          </a:xfrm>
          <a:prstGeom prst="rect">
            <a:avLst/>
          </a:prstGeom>
          <a:noFill/>
          <a:ln w="9525">
            <a:noFill/>
            <a:miter lim="800000"/>
            <a:headEnd/>
            <a:tailEnd/>
          </a:ln>
        </p:spPr>
      </p:pic>
      <p:sp>
        <p:nvSpPr>
          <p:cNvPr id="72710" name="文本框 6"/>
          <p:cNvSpPr txBox="1">
            <a:spLocks noChangeArrowheads="1"/>
          </p:cNvSpPr>
          <p:nvPr/>
        </p:nvSpPr>
        <p:spPr bwMode="auto">
          <a:xfrm>
            <a:off x="3716868" y="1329268"/>
            <a:ext cx="646331" cy="369332"/>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分类</a:t>
            </a:r>
          </a:p>
        </p:txBody>
      </p:sp>
      <p:sp>
        <p:nvSpPr>
          <p:cNvPr id="72711" name="文本框 12"/>
          <p:cNvSpPr txBox="1">
            <a:spLocks noChangeArrowheads="1"/>
          </p:cNvSpPr>
          <p:nvPr/>
        </p:nvSpPr>
        <p:spPr bwMode="auto">
          <a:xfrm>
            <a:off x="8805334" y="1329268"/>
            <a:ext cx="646331" cy="369332"/>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检索</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4" y="408518"/>
            <a:ext cx="3285067"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910167"/>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4755" name="文本框 3"/>
          <p:cNvSpPr txBox="1">
            <a:spLocks noChangeArrowheads="1"/>
          </p:cNvSpPr>
          <p:nvPr/>
        </p:nvSpPr>
        <p:spPr bwMode="auto">
          <a:xfrm>
            <a:off x="604534" y="1831220"/>
            <a:ext cx="677108" cy="3785652"/>
          </a:xfrm>
          <a:prstGeom prst="rect">
            <a:avLst/>
          </a:prstGeom>
          <a:noFill/>
          <a:ln w="9525">
            <a:noFill/>
            <a:miter lim="800000"/>
            <a:headEnd/>
            <a:tailEnd/>
          </a:ln>
        </p:spPr>
        <p:txBody>
          <a:bodyPr vert="eaVert" wrap="none">
            <a:spAutoFit/>
          </a:bodyPr>
          <a:lstStyle/>
          <a:p>
            <a:r>
              <a:rPr lang="zh-CN" altLang="en-US" sz="3200" dirty="0">
                <a:latin typeface="微软雅黑" pitchFamily="34" charset="-122"/>
                <a:ea typeface="微软雅黑" pitchFamily="34" charset="-122"/>
              </a:rPr>
              <a:t>深度学习的基本应用</a:t>
            </a:r>
          </a:p>
        </p:txBody>
      </p:sp>
      <p:sp>
        <p:nvSpPr>
          <p:cNvPr id="74756" name="文本框 6"/>
          <p:cNvSpPr txBox="1">
            <a:spLocks noChangeArrowheads="1"/>
          </p:cNvSpPr>
          <p:nvPr/>
        </p:nvSpPr>
        <p:spPr bwMode="auto">
          <a:xfrm>
            <a:off x="3450616" y="946503"/>
            <a:ext cx="1277914" cy="748988"/>
          </a:xfrm>
          <a:prstGeom prst="rect">
            <a:avLst/>
          </a:prstGeom>
          <a:noFill/>
          <a:ln w="9525">
            <a:noFill/>
            <a:miter lim="800000"/>
            <a:headEnd/>
            <a:tailEnd/>
          </a:ln>
        </p:spPr>
        <p:txBody>
          <a:bodyPr wrap="none">
            <a:spAutoFit/>
          </a:bodyPr>
          <a:lstStyle/>
          <a:p>
            <a:r>
              <a:rPr lang="zh-CN" altLang="en-US" sz="4267" dirty="0">
                <a:latin typeface="微软雅黑" pitchFamily="34" charset="-122"/>
                <a:ea typeface="微软雅黑" pitchFamily="34" charset="-122"/>
              </a:rPr>
              <a:t>检测</a:t>
            </a:r>
          </a:p>
        </p:txBody>
      </p:sp>
      <p:sp>
        <p:nvSpPr>
          <p:cNvPr id="74757" name="文本框 12"/>
          <p:cNvSpPr txBox="1">
            <a:spLocks noChangeArrowheads="1"/>
          </p:cNvSpPr>
          <p:nvPr/>
        </p:nvSpPr>
        <p:spPr bwMode="auto">
          <a:xfrm>
            <a:off x="8899676" y="1067885"/>
            <a:ext cx="1143262" cy="666786"/>
          </a:xfrm>
          <a:prstGeom prst="rect">
            <a:avLst/>
          </a:prstGeom>
          <a:noFill/>
          <a:ln w="9525">
            <a:noFill/>
            <a:miter lim="800000"/>
            <a:headEnd/>
            <a:tailEnd/>
          </a:ln>
        </p:spPr>
        <p:txBody>
          <a:bodyPr wrap="none">
            <a:spAutoFit/>
          </a:bodyPr>
          <a:lstStyle/>
          <a:p>
            <a:r>
              <a:rPr lang="zh-CN" altLang="en-US" sz="3733" dirty="0">
                <a:latin typeface="微软雅黑" pitchFamily="34" charset="-122"/>
                <a:ea typeface="微软雅黑" pitchFamily="34" charset="-122"/>
              </a:rPr>
              <a:t>分割</a:t>
            </a:r>
          </a:p>
        </p:txBody>
      </p:sp>
      <p:pic>
        <p:nvPicPr>
          <p:cNvPr id="74758" name="图片 4"/>
          <p:cNvPicPr>
            <a:picLocks noChangeAspect="1"/>
          </p:cNvPicPr>
          <p:nvPr/>
        </p:nvPicPr>
        <p:blipFill>
          <a:blip r:embed="rId3" cstate="print"/>
          <a:srcRect/>
          <a:stretch>
            <a:fillRect/>
          </a:stretch>
        </p:blipFill>
        <p:spPr bwMode="auto">
          <a:xfrm>
            <a:off x="2686051" y="1772569"/>
            <a:ext cx="2829983" cy="4351867"/>
          </a:xfrm>
          <a:prstGeom prst="rect">
            <a:avLst/>
          </a:prstGeom>
          <a:noFill/>
          <a:ln w="9525">
            <a:noFill/>
            <a:miter lim="800000"/>
            <a:headEnd/>
            <a:tailEnd/>
          </a:ln>
        </p:spPr>
      </p:pic>
      <p:pic>
        <p:nvPicPr>
          <p:cNvPr id="74759" name="图片 5"/>
          <p:cNvPicPr>
            <a:picLocks noChangeAspect="1"/>
          </p:cNvPicPr>
          <p:nvPr/>
        </p:nvPicPr>
        <p:blipFill>
          <a:blip r:embed="rId4" cstate="print"/>
          <a:srcRect/>
          <a:stretch>
            <a:fillRect/>
          </a:stretch>
        </p:blipFill>
        <p:spPr bwMode="auto">
          <a:xfrm>
            <a:off x="6762750" y="1805213"/>
            <a:ext cx="4912783" cy="4351867"/>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5" y="408518"/>
            <a:ext cx="3532716"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26584" y="910167"/>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箭头: 右 1"/>
          <p:cNvSpPr/>
          <p:nvPr/>
        </p:nvSpPr>
        <p:spPr>
          <a:xfrm>
            <a:off x="1211724" y="3115629"/>
            <a:ext cx="8856133" cy="1086425"/>
          </a:xfrm>
          <a:prstGeom prst="right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6806" name="文本框 2"/>
          <p:cNvSpPr txBox="1">
            <a:spLocks noChangeArrowheads="1"/>
          </p:cNvSpPr>
          <p:nvPr/>
        </p:nvSpPr>
        <p:spPr bwMode="auto">
          <a:xfrm>
            <a:off x="2978151" y="3469218"/>
            <a:ext cx="723275" cy="369332"/>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1956</a:t>
            </a:r>
            <a:endParaRPr lang="zh-CN" altLang="en-US">
              <a:latin typeface="微软雅黑" pitchFamily="34" charset="-122"/>
              <a:ea typeface="微软雅黑" pitchFamily="34" charset="-122"/>
            </a:endParaRPr>
          </a:p>
        </p:txBody>
      </p:sp>
      <p:sp>
        <p:nvSpPr>
          <p:cNvPr id="76807" name="文本框 10"/>
          <p:cNvSpPr txBox="1">
            <a:spLocks noChangeArrowheads="1"/>
          </p:cNvSpPr>
          <p:nvPr/>
        </p:nvSpPr>
        <p:spPr bwMode="auto">
          <a:xfrm>
            <a:off x="4334934" y="3467101"/>
            <a:ext cx="723275" cy="369332"/>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1970</a:t>
            </a:r>
            <a:endParaRPr lang="zh-CN" altLang="en-US">
              <a:latin typeface="微软雅黑" pitchFamily="34" charset="-122"/>
              <a:ea typeface="微软雅黑" pitchFamily="34" charset="-122"/>
            </a:endParaRPr>
          </a:p>
        </p:txBody>
      </p:sp>
      <p:sp>
        <p:nvSpPr>
          <p:cNvPr id="76808" name="文本框 11"/>
          <p:cNvSpPr txBox="1">
            <a:spLocks noChangeArrowheads="1"/>
          </p:cNvSpPr>
          <p:nvPr/>
        </p:nvSpPr>
        <p:spPr bwMode="auto">
          <a:xfrm>
            <a:off x="5907617" y="3467101"/>
            <a:ext cx="723275" cy="369332"/>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1982</a:t>
            </a:r>
            <a:endParaRPr lang="zh-CN" altLang="en-US">
              <a:latin typeface="微软雅黑" pitchFamily="34" charset="-122"/>
              <a:ea typeface="微软雅黑" pitchFamily="34" charset="-122"/>
            </a:endParaRPr>
          </a:p>
        </p:txBody>
      </p:sp>
      <p:sp>
        <p:nvSpPr>
          <p:cNvPr id="76809" name="文本框 13"/>
          <p:cNvSpPr txBox="1">
            <a:spLocks noChangeArrowheads="1"/>
          </p:cNvSpPr>
          <p:nvPr/>
        </p:nvSpPr>
        <p:spPr bwMode="auto">
          <a:xfrm>
            <a:off x="8369301" y="3469218"/>
            <a:ext cx="723275" cy="369332"/>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2006</a:t>
            </a:r>
            <a:endParaRPr lang="zh-CN" altLang="en-US">
              <a:latin typeface="微软雅黑" pitchFamily="34" charset="-122"/>
              <a:ea typeface="微软雅黑" pitchFamily="34" charset="-122"/>
            </a:endParaRPr>
          </a:p>
        </p:txBody>
      </p:sp>
      <p:sp>
        <p:nvSpPr>
          <p:cNvPr id="76810" name="文本框 14"/>
          <p:cNvSpPr txBox="1">
            <a:spLocks noChangeArrowheads="1"/>
          </p:cNvSpPr>
          <p:nvPr/>
        </p:nvSpPr>
        <p:spPr bwMode="auto">
          <a:xfrm>
            <a:off x="7139518" y="3467101"/>
            <a:ext cx="723275" cy="369332"/>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1990</a:t>
            </a:r>
            <a:endParaRPr lang="zh-CN" altLang="en-US">
              <a:latin typeface="微软雅黑" pitchFamily="34" charset="-122"/>
              <a:ea typeface="微软雅黑" pitchFamily="34" charset="-122"/>
            </a:endParaRPr>
          </a:p>
        </p:txBody>
      </p:sp>
      <p:sp>
        <p:nvSpPr>
          <p:cNvPr id="76811" name="文本框 15"/>
          <p:cNvSpPr txBox="1">
            <a:spLocks noChangeArrowheads="1"/>
          </p:cNvSpPr>
          <p:nvPr/>
        </p:nvSpPr>
        <p:spPr bwMode="auto">
          <a:xfrm>
            <a:off x="1443567" y="3454401"/>
            <a:ext cx="983026" cy="369332"/>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History</a:t>
            </a:r>
            <a:endParaRPr lang="zh-CN" altLang="en-US">
              <a:latin typeface="微软雅黑" pitchFamily="34" charset="-122"/>
              <a:ea typeface="微软雅黑" pitchFamily="34" charset="-122"/>
            </a:endParaRPr>
          </a:p>
        </p:txBody>
      </p:sp>
      <p:sp>
        <p:nvSpPr>
          <p:cNvPr id="76812" name="文本框 7"/>
          <p:cNvSpPr txBox="1">
            <a:spLocks noChangeArrowheads="1"/>
          </p:cNvSpPr>
          <p:nvPr/>
        </p:nvSpPr>
        <p:spPr bwMode="auto">
          <a:xfrm>
            <a:off x="3246967" y="3505200"/>
            <a:ext cx="1219200" cy="748988"/>
          </a:xfrm>
          <a:prstGeom prst="rect">
            <a:avLst/>
          </a:prstGeom>
          <a:noFill/>
          <a:ln w="9525">
            <a:noFill/>
            <a:miter lim="800000"/>
            <a:headEnd/>
            <a:tailEnd/>
          </a:ln>
        </p:spPr>
        <p:txBody>
          <a:bodyPr>
            <a:spAutoFit/>
          </a:bodyPr>
          <a:lstStyle/>
          <a:p>
            <a:r>
              <a:rPr lang="en-US" altLang="zh-CN" sz="4267">
                <a:latin typeface="微软雅黑" pitchFamily="34" charset="-122"/>
                <a:ea typeface="微软雅黑" pitchFamily="34" charset="-122"/>
              </a:rPr>
              <a:t>·</a:t>
            </a:r>
            <a:endParaRPr lang="zh-CN" altLang="en-US" sz="4267">
              <a:latin typeface="微软雅黑" pitchFamily="34" charset="-122"/>
              <a:ea typeface="微软雅黑" pitchFamily="34" charset="-122"/>
            </a:endParaRPr>
          </a:p>
        </p:txBody>
      </p:sp>
      <p:cxnSp>
        <p:nvCxnSpPr>
          <p:cNvPr id="17" name="直接连接符 16"/>
          <p:cNvCxnSpPr>
            <a:cxnSpLocks/>
          </p:cNvCxnSpPr>
          <p:nvPr/>
        </p:nvCxnSpPr>
        <p:spPr>
          <a:xfrm>
            <a:off x="3418417" y="3877734"/>
            <a:ext cx="0" cy="728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814" name="文本框 21"/>
          <p:cNvSpPr txBox="1">
            <a:spLocks noChangeArrowheads="1"/>
          </p:cNvSpPr>
          <p:nvPr/>
        </p:nvSpPr>
        <p:spPr bwMode="auto">
          <a:xfrm>
            <a:off x="3225800" y="3043767"/>
            <a:ext cx="1219200" cy="748988"/>
          </a:xfrm>
          <a:prstGeom prst="rect">
            <a:avLst/>
          </a:prstGeom>
          <a:noFill/>
          <a:ln w="9525">
            <a:noFill/>
            <a:miter lim="800000"/>
            <a:headEnd/>
            <a:tailEnd/>
          </a:ln>
        </p:spPr>
        <p:txBody>
          <a:bodyPr>
            <a:spAutoFit/>
          </a:bodyPr>
          <a:lstStyle/>
          <a:p>
            <a:r>
              <a:rPr lang="en-US" altLang="zh-CN" sz="4267">
                <a:latin typeface="微软雅黑" pitchFamily="34" charset="-122"/>
                <a:ea typeface="微软雅黑" pitchFamily="34" charset="-122"/>
              </a:rPr>
              <a:t>·</a:t>
            </a:r>
            <a:endParaRPr lang="zh-CN" altLang="en-US" sz="4267">
              <a:latin typeface="微软雅黑" pitchFamily="34" charset="-122"/>
              <a:ea typeface="微软雅黑" pitchFamily="34" charset="-122"/>
            </a:endParaRPr>
          </a:p>
        </p:txBody>
      </p:sp>
      <p:cxnSp>
        <p:nvCxnSpPr>
          <p:cNvPr id="21" name="直接连接符 20"/>
          <p:cNvCxnSpPr>
            <a:cxnSpLocks/>
          </p:cNvCxnSpPr>
          <p:nvPr/>
        </p:nvCxnSpPr>
        <p:spPr>
          <a:xfrm>
            <a:off x="3409951" y="2474385"/>
            <a:ext cx="0" cy="9419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816" name="文本框 26"/>
          <p:cNvSpPr txBox="1">
            <a:spLocks noChangeArrowheads="1"/>
          </p:cNvSpPr>
          <p:nvPr/>
        </p:nvSpPr>
        <p:spPr bwMode="auto">
          <a:xfrm>
            <a:off x="6047317" y="3505200"/>
            <a:ext cx="1219200" cy="748988"/>
          </a:xfrm>
          <a:prstGeom prst="rect">
            <a:avLst/>
          </a:prstGeom>
          <a:noFill/>
          <a:ln w="9525">
            <a:noFill/>
            <a:miter lim="800000"/>
            <a:headEnd/>
            <a:tailEnd/>
          </a:ln>
        </p:spPr>
        <p:txBody>
          <a:bodyPr>
            <a:spAutoFit/>
          </a:bodyPr>
          <a:lstStyle/>
          <a:p>
            <a:r>
              <a:rPr lang="en-US" altLang="zh-CN" sz="4267">
                <a:latin typeface="微软雅黑" pitchFamily="34" charset="-122"/>
                <a:ea typeface="微软雅黑" pitchFamily="34" charset="-122"/>
              </a:rPr>
              <a:t>·</a:t>
            </a:r>
            <a:endParaRPr lang="zh-CN" altLang="en-US" sz="4267">
              <a:latin typeface="微软雅黑" pitchFamily="34" charset="-122"/>
              <a:ea typeface="微软雅黑" pitchFamily="34" charset="-122"/>
            </a:endParaRPr>
          </a:p>
        </p:txBody>
      </p:sp>
      <p:cxnSp>
        <p:nvCxnSpPr>
          <p:cNvPr id="28" name="直接连接符 27"/>
          <p:cNvCxnSpPr>
            <a:cxnSpLocks/>
          </p:cNvCxnSpPr>
          <p:nvPr/>
        </p:nvCxnSpPr>
        <p:spPr>
          <a:xfrm>
            <a:off x="6223000" y="3920067"/>
            <a:ext cx="0" cy="728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818" name="文本框 29"/>
          <p:cNvSpPr txBox="1">
            <a:spLocks noChangeArrowheads="1"/>
          </p:cNvSpPr>
          <p:nvPr/>
        </p:nvSpPr>
        <p:spPr bwMode="auto">
          <a:xfrm>
            <a:off x="7313084" y="3530600"/>
            <a:ext cx="1219200" cy="748988"/>
          </a:xfrm>
          <a:prstGeom prst="rect">
            <a:avLst/>
          </a:prstGeom>
          <a:noFill/>
          <a:ln w="9525">
            <a:noFill/>
            <a:miter lim="800000"/>
            <a:headEnd/>
            <a:tailEnd/>
          </a:ln>
        </p:spPr>
        <p:txBody>
          <a:bodyPr>
            <a:spAutoFit/>
          </a:bodyPr>
          <a:lstStyle/>
          <a:p>
            <a:r>
              <a:rPr lang="en-US" altLang="zh-CN" sz="4267">
                <a:latin typeface="微软雅黑" pitchFamily="34" charset="-122"/>
                <a:ea typeface="微软雅黑" pitchFamily="34" charset="-122"/>
              </a:rPr>
              <a:t>·</a:t>
            </a:r>
            <a:endParaRPr lang="zh-CN" altLang="en-US" sz="4267">
              <a:latin typeface="微软雅黑" pitchFamily="34" charset="-122"/>
              <a:ea typeface="微软雅黑" pitchFamily="34" charset="-122"/>
            </a:endParaRPr>
          </a:p>
        </p:txBody>
      </p:sp>
      <p:cxnSp>
        <p:nvCxnSpPr>
          <p:cNvPr id="31" name="直接连接符 30"/>
          <p:cNvCxnSpPr>
            <a:cxnSpLocks/>
          </p:cNvCxnSpPr>
          <p:nvPr/>
        </p:nvCxnSpPr>
        <p:spPr>
          <a:xfrm>
            <a:off x="7495117" y="3962401"/>
            <a:ext cx="0" cy="9969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820" name="文本框 31"/>
          <p:cNvSpPr txBox="1">
            <a:spLocks noChangeArrowheads="1"/>
          </p:cNvSpPr>
          <p:nvPr/>
        </p:nvSpPr>
        <p:spPr bwMode="auto">
          <a:xfrm>
            <a:off x="4563533" y="3056467"/>
            <a:ext cx="1219200" cy="748988"/>
          </a:xfrm>
          <a:prstGeom prst="rect">
            <a:avLst/>
          </a:prstGeom>
          <a:noFill/>
          <a:ln w="9525">
            <a:noFill/>
            <a:miter lim="800000"/>
            <a:headEnd/>
            <a:tailEnd/>
          </a:ln>
        </p:spPr>
        <p:txBody>
          <a:bodyPr>
            <a:spAutoFit/>
          </a:bodyPr>
          <a:lstStyle/>
          <a:p>
            <a:r>
              <a:rPr lang="en-US" altLang="zh-CN" sz="4267">
                <a:latin typeface="微软雅黑" pitchFamily="34" charset="-122"/>
                <a:ea typeface="微软雅黑" pitchFamily="34" charset="-122"/>
              </a:rPr>
              <a:t>·</a:t>
            </a:r>
            <a:endParaRPr lang="zh-CN" altLang="en-US" sz="4267">
              <a:latin typeface="微软雅黑" pitchFamily="34" charset="-122"/>
              <a:ea typeface="微软雅黑" pitchFamily="34" charset="-122"/>
            </a:endParaRPr>
          </a:p>
        </p:txBody>
      </p:sp>
      <p:cxnSp>
        <p:nvCxnSpPr>
          <p:cNvPr id="33" name="直接连接符 32"/>
          <p:cNvCxnSpPr>
            <a:cxnSpLocks/>
          </p:cNvCxnSpPr>
          <p:nvPr/>
        </p:nvCxnSpPr>
        <p:spPr>
          <a:xfrm>
            <a:off x="4741333" y="2512484"/>
            <a:ext cx="0" cy="929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822" name="文本框 33"/>
          <p:cNvSpPr txBox="1">
            <a:spLocks noChangeArrowheads="1"/>
          </p:cNvSpPr>
          <p:nvPr/>
        </p:nvSpPr>
        <p:spPr bwMode="auto">
          <a:xfrm>
            <a:off x="6049433" y="3062817"/>
            <a:ext cx="1219200" cy="748988"/>
          </a:xfrm>
          <a:prstGeom prst="rect">
            <a:avLst/>
          </a:prstGeom>
          <a:noFill/>
          <a:ln w="9525">
            <a:noFill/>
            <a:miter lim="800000"/>
            <a:headEnd/>
            <a:tailEnd/>
          </a:ln>
        </p:spPr>
        <p:txBody>
          <a:bodyPr>
            <a:spAutoFit/>
          </a:bodyPr>
          <a:lstStyle/>
          <a:p>
            <a:r>
              <a:rPr lang="en-US" altLang="zh-CN" sz="4267">
                <a:latin typeface="微软雅黑" pitchFamily="34" charset="-122"/>
                <a:ea typeface="微软雅黑" pitchFamily="34" charset="-122"/>
              </a:rPr>
              <a:t>·</a:t>
            </a:r>
            <a:endParaRPr lang="zh-CN" altLang="en-US" sz="4267">
              <a:latin typeface="微软雅黑" pitchFamily="34" charset="-122"/>
              <a:ea typeface="微软雅黑" pitchFamily="34" charset="-122"/>
            </a:endParaRPr>
          </a:p>
        </p:txBody>
      </p:sp>
      <p:cxnSp>
        <p:nvCxnSpPr>
          <p:cNvPr id="35" name="直接连接符 34"/>
          <p:cNvCxnSpPr>
            <a:cxnSpLocks/>
          </p:cNvCxnSpPr>
          <p:nvPr/>
        </p:nvCxnSpPr>
        <p:spPr>
          <a:xfrm>
            <a:off x="6233584" y="2474384"/>
            <a:ext cx="0" cy="9630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6824" name="图片 4"/>
          <p:cNvPicPr>
            <a:picLocks noChangeAspect="1"/>
          </p:cNvPicPr>
          <p:nvPr/>
        </p:nvPicPr>
        <p:blipFill>
          <a:blip r:embed="rId3" cstate="print"/>
          <a:srcRect/>
          <a:stretch>
            <a:fillRect/>
          </a:stretch>
        </p:blipFill>
        <p:spPr bwMode="auto">
          <a:xfrm>
            <a:off x="2393951" y="1547284"/>
            <a:ext cx="1905000" cy="965200"/>
          </a:xfrm>
          <a:prstGeom prst="rect">
            <a:avLst/>
          </a:prstGeom>
          <a:noFill/>
          <a:ln w="9525">
            <a:noFill/>
            <a:miter lim="800000"/>
            <a:headEnd/>
            <a:tailEnd/>
          </a:ln>
        </p:spPr>
      </p:pic>
      <p:sp>
        <p:nvSpPr>
          <p:cNvPr id="76825" name="文本框 24"/>
          <p:cNvSpPr txBox="1">
            <a:spLocks noChangeArrowheads="1"/>
          </p:cNvSpPr>
          <p:nvPr/>
        </p:nvSpPr>
        <p:spPr bwMode="auto">
          <a:xfrm>
            <a:off x="8583084" y="3005667"/>
            <a:ext cx="1219200" cy="748988"/>
          </a:xfrm>
          <a:prstGeom prst="rect">
            <a:avLst/>
          </a:prstGeom>
          <a:noFill/>
          <a:ln w="9525">
            <a:noFill/>
            <a:miter lim="800000"/>
            <a:headEnd/>
            <a:tailEnd/>
          </a:ln>
        </p:spPr>
        <p:txBody>
          <a:bodyPr>
            <a:spAutoFit/>
          </a:bodyPr>
          <a:lstStyle/>
          <a:p>
            <a:r>
              <a:rPr lang="en-US" altLang="zh-CN" sz="4267">
                <a:latin typeface="微软雅黑" pitchFamily="34" charset="-122"/>
                <a:ea typeface="微软雅黑" pitchFamily="34" charset="-122"/>
              </a:rPr>
              <a:t>·</a:t>
            </a:r>
            <a:endParaRPr lang="zh-CN" altLang="en-US" sz="4267">
              <a:latin typeface="微软雅黑" pitchFamily="34" charset="-122"/>
              <a:ea typeface="微软雅黑" pitchFamily="34" charset="-122"/>
            </a:endParaRPr>
          </a:p>
        </p:txBody>
      </p:sp>
      <p:cxnSp>
        <p:nvCxnSpPr>
          <p:cNvPr id="26" name="直接连接符 25"/>
          <p:cNvCxnSpPr>
            <a:cxnSpLocks/>
          </p:cNvCxnSpPr>
          <p:nvPr/>
        </p:nvCxnSpPr>
        <p:spPr>
          <a:xfrm>
            <a:off x="8769351" y="2347384"/>
            <a:ext cx="0" cy="10329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334934" y="1504951"/>
            <a:ext cx="2353733" cy="974562"/>
          </a:xfrm>
          <a:prstGeom prst="rect">
            <a:avLst/>
          </a:prstGeom>
          <a:noFill/>
        </p:spPr>
        <p:txBody>
          <a:bodyPr>
            <a:spAutoFit/>
          </a:bodyPr>
          <a:lstStyle/>
          <a:p>
            <a:pPr fontAlgn="auto">
              <a:spcBef>
                <a:spcPts val="0"/>
              </a:spcBef>
              <a:spcAft>
                <a:spcPts val="0"/>
              </a:spcAft>
              <a:defRPr/>
            </a:pPr>
            <a:r>
              <a:rPr lang="zh-CN" altLang="en-US" sz="2133" b="1" dirty="0">
                <a:latin typeface="+mn-lt"/>
                <a:ea typeface="+mn-ea"/>
              </a:rPr>
              <a:t>低谷</a:t>
            </a:r>
            <a:endParaRPr lang="en-US" altLang="zh-CN" sz="2133" b="1" dirty="0">
              <a:latin typeface="+mn-lt"/>
              <a:ea typeface="+mn-ea"/>
            </a:endParaRPr>
          </a:p>
          <a:p>
            <a:pPr fontAlgn="auto">
              <a:spcBef>
                <a:spcPts val="0"/>
              </a:spcBef>
              <a:spcAft>
                <a:spcPts val="0"/>
              </a:spcAft>
              <a:defRPr/>
            </a:pPr>
            <a:r>
              <a:rPr lang="en-US" altLang="zh-CN" sz="1200" dirty="0">
                <a:latin typeface="+mn-lt"/>
                <a:ea typeface="+mn-ea"/>
              </a:rPr>
              <a:t>1970-1980</a:t>
            </a:r>
          </a:p>
          <a:p>
            <a:pPr fontAlgn="auto">
              <a:spcBef>
                <a:spcPts val="0"/>
              </a:spcBef>
              <a:spcAft>
                <a:spcPts val="0"/>
              </a:spcAft>
              <a:defRPr/>
            </a:pPr>
            <a:r>
              <a:rPr lang="zh-CN" altLang="en-US" sz="1200" dirty="0">
                <a:latin typeface="+mn-lt"/>
                <a:ea typeface="+mn-ea"/>
              </a:rPr>
              <a:t>大规模数据和复杂任务不能完成，计算能力无法突破</a:t>
            </a:r>
            <a:endParaRPr lang="zh-CN" altLang="en-US" sz="1400" dirty="0">
              <a:latin typeface="+mn-lt"/>
              <a:ea typeface="+mn-ea"/>
            </a:endParaRPr>
          </a:p>
        </p:txBody>
      </p:sp>
      <p:sp>
        <p:nvSpPr>
          <p:cNvPr id="36" name="文本框 35"/>
          <p:cNvSpPr txBox="1"/>
          <p:nvPr/>
        </p:nvSpPr>
        <p:spPr>
          <a:xfrm>
            <a:off x="6271684" y="2518833"/>
            <a:ext cx="2353733" cy="789896"/>
          </a:xfrm>
          <a:prstGeom prst="rect">
            <a:avLst/>
          </a:prstGeom>
          <a:noFill/>
        </p:spPr>
        <p:txBody>
          <a:bodyPr>
            <a:spAutoFit/>
          </a:bodyPr>
          <a:lstStyle/>
          <a:p>
            <a:pPr fontAlgn="auto">
              <a:spcBef>
                <a:spcPts val="0"/>
              </a:spcBef>
              <a:spcAft>
                <a:spcPts val="0"/>
              </a:spcAft>
              <a:defRPr/>
            </a:pPr>
            <a:r>
              <a:rPr lang="zh-CN" altLang="en-US" sz="2133" b="1" dirty="0">
                <a:latin typeface="+mn-lt"/>
                <a:ea typeface="+mn-ea"/>
              </a:rPr>
              <a:t>专家系统</a:t>
            </a:r>
            <a:endParaRPr lang="en-US" altLang="zh-CN" sz="2133" b="1" dirty="0">
              <a:latin typeface="+mn-lt"/>
              <a:ea typeface="+mn-ea"/>
            </a:endParaRPr>
          </a:p>
          <a:p>
            <a:pPr fontAlgn="auto">
              <a:spcBef>
                <a:spcPts val="0"/>
              </a:spcBef>
              <a:spcAft>
                <a:spcPts val="0"/>
              </a:spcAft>
              <a:defRPr/>
            </a:pPr>
            <a:r>
              <a:rPr lang="en-US" altLang="zh-CN" sz="1200" dirty="0">
                <a:latin typeface="+mn-lt"/>
                <a:ea typeface="+mn-ea"/>
              </a:rPr>
              <a:t>1982</a:t>
            </a:r>
            <a:r>
              <a:rPr lang="zh-CN" altLang="en-US" sz="1200" dirty="0">
                <a:latin typeface="+mn-lt"/>
                <a:ea typeface="+mn-ea"/>
              </a:rPr>
              <a:t>年后</a:t>
            </a:r>
            <a:endParaRPr lang="en-US" altLang="zh-CN" sz="1200" dirty="0">
              <a:latin typeface="+mn-lt"/>
              <a:ea typeface="+mn-ea"/>
            </a:endParaRPr>
          </a:p>
          <a:p>
            <a:pPr fontAlgn="auto">
              <a:spcBef>
                <a:spcPts val="0"/>
              </a:spcBef>
              <a:spcAft>
                <a:spcPts val="0"/>
              </a:spcAft>
              <a:defRPr/>
            </a:pPr>
            <a:r>
              <a:rPr lang="zh-CN" altLang="en-US" sz="1200" dirty="0">
                <a:latin typeface="+mn-lt"/>
                <a:ea typeface="+mn-ea"/>
              </a:rPr>
              <a:t>神经网路</a:t>
            </a:r>
            <a:r>
              <a:rPr lang="en-US" altLang="zh-CN" sz="1200" dirty="0">
                <a:latin typeface="+mn-lt"/>
                <a:ea typeface="+mn-ea"/>
              </a:rPr>
              <a:t>+5</a:t>
            </a:r>
            <a:r>
              <a:rPr lang="zh-CN" altLang="en-US" sz="1200" dirty="0">
                <a:latin typeface="+mn-lt"/>
                <a:ea typeface="+mn-ea"/>
              </a:rPr>
              <a:t>代计算机</a:t>
            </a:r>
            <a:endParaRPr lang="zh-CN" altLang="en-US" sz="1400" dirty="0">
              <a:latin typeface="+mn-lt"/>
              <a:ea typeface="+mn-ea"/>
            </a:endParaRPr>
          </a:p>
        </p:txBody>
      </p:sp>
      <p:sp>
        <p:nvSpPr>
          <p:cNvPr id="37" name="文本框 36"/>
          <p:cNvSpPr txBox="1"/>
          <p:nvPr/>
        </p:nvSpPr>
        <p:spPr>
          <a:xfrm>
            <a:off x="8765118" y="2362200"/>
            <a:ext cx="2353733" cy="974562"/>
          </a:xfrm>
          <a:prstGeom prst="rect">
            <a:avLst/>
          </a:prstGeom>
          <a:noFill/>
        </p:spPr>
        <p:txBody>
          <a:bodyPr>
            <a:spAutoFit/>
          </a:bodyPr>
          <a:lstStyle/>
          <a:p>
            <a:pPr fontAlgn="auto">
              <a:spcBef>
                <a:spcPts val="0"/>
              </a:spcBef>
              <a:spcAft>
                <a:spcPts val="0"/>
              </a:spcAft>
              <a:defRPr/>
            </a:pPr>
            <a:r>
              <a:rPr lang="zh-CN" altLang="en-US" sz="2133" b="1" dirty="0">
                <a:latin typeface="+mn-lt"/>
                <a:ea typeface="+mn-ea"/>
              </a:rPr>
              <a:t>深度学习</a:t>
            </a:r>
            <a:endParaRPr lang="en-US" altLang="zh-CN" sz="2133" b="1" dirty="0">
              <a:latin typeface="+mn-lt"/>
              <a:ea typeface="+mn-ea"/>
            </a:endParaRPr>
          </a:p>
          <a:p>
            <a:pPr fontAlgn="auto">
              <a:spcBef>
                <a:spcPts val="0"/>
              </a:spcBef>
              <a:spcAft>
                <a:spcPts val="0"/>
              </a:spcAft>
              <a:defRPr/>
            </a:pPr>
            <a:r>
              <a:rPr lang="en-US" altLang="zh-CN" sz="1200" dirty="0">
                <a:latin typeface="+mn-lt"/>
                <a:ea typeface="+mn-ea"/>
              </a:rPr>
              <a:t>2006</a:t>
            </a:r>
            <a:r>
              <a:rPr lang="zh-CN" altLang="en-US" sz="1200" dirty="0">
                <a:latin typeface="+mn-lt"/>
                <a:ea typeface="+mn-ea"/>
              </a:rPr>
              <a:t>年</a:t>
            </a:r>
            <a:r>
              <a:rPr lang="en-US" altLang="zh-CN" sz="1200" dirty="0">
                <a:latin typeface="+mn-lt"/>
                <a:ea typeface="+mn-ea"/>
              </a:rPr>
              <a:t>-</a:t>
            </a:r>
            <a:r>
              <a:rPr lang="zh-CN" altLang="en-US" sz="1200" dirty="0">
                <a:latin typeface="+mn-lt"/>
                <a:ea typeface="+mn-ea"/>
              </a:rPr>
              <a:t>至今</a:t>
            </a:r>
            <a:endParaRPr lang="en-US" altLang="zh-CN" sz="1200" dirty="0">
              <a:latin typeface="+mn-lt"/>
              <a:ea typeface="+mn-ea"/>
            </a:endParaRPr>
          </a:p>
          <a:p>
            <a:pPr fontAlgn="auto">
              <a:spcBef>
                <a:spcPts val="0"/>
              </a:spcBef>
              <a:spcAft>
                <a:spcPts val="0"/>
              </a:spcAft>
              <a:defRPr/>
            </a:pPr>
            <a:r>
              <a:rPr lang="zh-CN" altLang="en-US" sz="1200" dirty="0">
                <a:latin typeface="+mn-lt"/>
                <a:ea typeface="+mn-ea"/>
              </a:rPr>
              <a:t>突破性进展进入发展</a:t>
            </a:r>
            <a:endParaRPr lang="en-US" altLang="zh-CN" sz="1200" dirty="0">
              <a:latin typeface="+mn-lt"/>
              <a:ea typeface="+mn-ea"/>
            </a:endParaRPr>
          </a:p>
          <a:p>
            <a:pPr fontAlgn="auto">
              <a:spcBef>
                <a:spcPts val="0"/>
              </a:spcBef>
              <a:spcAft>
                <a:spcPts val="0"/>
              </a:spcAft>
              <a:defRPr/>
            </a:pPr>
            <a:r>
              <a:rPr lang="zh-CN" altLang="en-US" sz="1200" dirty="0">
                <a:latin typeface="+mn-lt"/>
                <a:ea typeface="+mn-ea"/>
              </a:rPr>
              <a:t>热潮</a:t>
            </a:r>
            <a:endParaRPr lang="zh-CN" altLang="en-US" sz="1400" dirty="0">
              <a:latin typeface="+mn-lt"/>
              <a:ea typeface="+mn-ea"/>
            </a:endParaRPr>
          </a:p>
        </p:txBody>
      </p:sp>
      <p:sp>
        <p:nvSpPr>
          <p:cNvPr id="76830" name="文本框 38"/>
          <p:cNvSpPr txBox="1">
            <a:spLocks noChangeArrowheads="1"/>
          </p:cNvSpPr>
          <p:nvPr/>
        </p:nvSpPr>
        <p:spPr bwMode="auto">
          <a:xfrm>
            <a:off x="2368551" y="4667251"/>
            <a:ext cx="2353733" cy="830805"/>
          </a:xfrm>
          <a:prstGeom prst="rect">
            <a:avLst/>
          </a:prstGeom>
          <a:noFill/>
          <a:ln w="9525">
            <a:noFill/>
            <a:miter lim="800000"/>
            <a:headEnd/>
            <a:tailEnd/>
          </a:ln>
        </p:spPr>
        <p:txBody>
          <a:bodyPr>
            <a:spAutoFit/>
          </a:bodyPr>
          <a:lstStyle/>
          <a:p>
            <a:r>
              <a:rPr lang="en-US" altLang="zh-CN" sz="2133" b="1">
                <a:latin typeface="微软雅黑" pitchFamily="34" charset="-122"/>
                <a:ea typeface="微软雅黑" pitchFamily="34" charset="-122"/>
              </a:rPr>
              <a:t>1957</a:t>
            </a:r>
            <a:r>
              <a:rPr lang="zh-CN" altLang="en-US" sz="2133" b="1">
                <a:latin typeface="微软雅黑" pitchFamily="34" charset="-122"/>
                <a:ea typeface="微软雅黑" pitchFamily="34" charset="-122"/>
              </a:rPr>
              <a:t>年</a:t>
            </a:r>
            <a:endParaRPr lang="en-US" altLang="zh-CN" sz="2133" b="1">
              <a:latin typeface="微软雅黑" pitchFamily="34" charset="-122"/>
              <a:ea typeface="微软雅黑" pitchFamily="34" charset="-122"/>
            </a:endParaRPr>
          </a:p>
          <a:p>
            <a:r>
              <a:rPr lang="en-US" altLang="zh-CN" sz="1333">
                <a:latin typeface="微软雅黑" pitchFamily="34" charset="-122"/>
                <a:ea typeface="微软雅黑" pitchFamily="34" charset="-122"/>
              </a:rPr>
              <a:t>Perception</a:t>
            </a:r>
            <a:r>
              <a:rPr lang="zh-CN" altLang="en-US" sz="1333">
                <a:latin typeface="微软雅黑" pitchFamily="34" charset="-122"/>
                <a:ea typeface="微软雅黑" pitchFamily="34" charset="-122"/>
              </a:rPr>
              <a:t>感知神经网络的发明</a:t>
            </a:r>
            <a:endParaRPr lang="zh-CN" altLang="en-US" sz="1467">
              <a:latin typeface="微软雅黑" pitchFamily="34" charset="-122"/>
              <a:ea typeface="微软雅黑" pitchFamily="34" charset="-122"/>
            </a:endParaRPr>
          </a:p>
        </p:txBody>
      </p:sp>
      <p:sp>
        <p:nvSpPr>
          <p:cNvPr id="76831" name="文本框 39"/>
          <p:cNvSpPr txBox="1">
            <a:spLocks noChangeArrowheads="1"/>
          </p:cNvSpPr>
          <p:nvPr/>
        </p:nvSpPr>
        <p:spPr bwMode="auto">
          <a:xfrm>
            <a:off x="5365751" y="4699001"/>
            <a:ext cx="2353733" cy="830805"/>
          </a:xfrm>
          <a:prstGeom prst="rect">
            <a:avLst/>
          </a:prstGeom>
          <a:noFill/>
          <a:ln w="9525">
            <a:noFill/>
            <a:miter lim="800000"/>
            <a:headEnd/>
            <a:tailEnd/>
          </a:ln>
        </p:spPr>
        <p:txBody>
          <a:bodyPr>
            <a:spAutoFit/>
          </a:bodyPr>
          <a:lstStyle/>
          <a:p>
            <a:r>
              <a:rPr lang="en-US" altLang="zh-CN" sz="2133" b="1">
                <a:latin typeface="微软雅黑" pitchFamily="34" charset="-122"/>
                <a:ea typeface="微软雅黑" pitchFamily="34" charset="-122"/>
              </a:rPr>
              <a:t>1986</a:t>
            </a:r>
            <a:r>
              <a:rPr lang="zh-CN" altLang="en-US" sz="2133" b="1">
                <a:latin typeface="微软雅黑" pitchFamily="34" charset="-122"/>
                <a:ea typeface="微软雅黑" pitchFamily="34" charset="-122"/>
              </a:rPr>
              <a:t>年</a:t>
            </a:r>
            <a:endParaRPr lang="en-US" altLang="zh-CN" sz="2133" b="1">
              <a:latin typeface="微软雅黑" pitchFamily="34" charset="-122"/>
              <a:ea typeface="微软雅黑" pitchFamily="34" charset="-122"/>
            </a:endParaRPr>
          </a:p>
          <a:p>
            <a:r>
              <a:rPr lang="en-US" altLang="zh-CN" sz="1333">
                <a:latin typeface="微软雅黑" pitchFamily="34" charset="-122"/>
                <a:ea typeface="微软雅黑" pitchFamily="34" charset="-122"/>
              </a:rPr>
              <a:t>BP</a:t>
            </a:r>
            <a:r>
              <a:rPr lang="zh-CN" altLang="en-US" sz="1333">
                <a:latin typeface="微软雅黑" pitchFamily="34" charset="-122"/>
                <a:ea typeface="微软雅黑" pitchFamily="34" charset="-122"/>
              </a:rPr>
              <a:t>神经网络算法的发明和应用</a:t>
            </a:r>
            <a:endParaRPr lang="zh-CN" altLang="en-US" sz="1467">
              <a:latin typeface="微软雅黑" pitchFamily="34" charset="-122"/>
              <a:ea typeface="微软雅黑" pitchFamily="34" charset="-122"/>
            </a:endParaRPr>
          </a:p>
        </p:txBody>
      </p:sp>
      <p:sp>
        <p:nvSpPr>
          <p:cNvPr id="76832" name="文本框 40"/>
          <p:cNvSpPr txBox="1">
            <a:spLocks noChangeArrowheads="1"/>
          </p:cNvSpPr>
          <p:nvPr/>
        </p:nvSpPr>
        <p:spPr bwMode="auto">
          <a:xfrm>
            <a:off x="7499351" y="4021668"/>
            <a:ext cx="2353733" cy="1015471"/>
          </a:xfrm>
          <a:prstGeom prst="rect">
            <a:avLst/>
          </a:prstGeom>
          <a:noFill/>
          <a:ln w="9525">
            <a:noFill/>
            <a:miter lim="800000"/>
            <a:headEnd/>
            <a:tailEnd/>
          </a:ln>
        </p:spPr>
        <p:txBody>
          <a:bodyPr>
            <a:spAutoFit/>
          </a:bodyPr>
          <a:lstStyle/>
          <a:p>
            <a:r>
              <a:rPr lang="zh-CN" altLang="en-US" sz="2133" b="1">
                <a:latin typeface="微软雅黑" pitchFamily="34" charset="-122"/>
                <a:ea typeface="微软雅黑" pitchFamily="34" charset="-122"/>
              </a:rPr>
              <a:t>低谷</a:t>
            </a:r>
            <a:endParaRPr lang="en-US" altLang="zh-CN" sz="2133" b="1">
              <a:latin typeface="微软雅黑" pitchFamily="34" charset="-122"/>
              <a:ea typeface="微软雅黑" pitchFamily="34" charset="-122"/>
            </a:endParaRPr>
          </a:p>
          <a:p>
            <a:r>
              <a:rPr lang="en-US" altLang="zh-CN" sz="1200">
                <a:latin typeface="微软雅黑" pitchFamily="34" charset="-122"/>
                <a:ea typeface="微软雅黑" pitchFamily="34" charset="-122"/>
              </a:rPr>
              <a:t>1990-2000</a:t>
            </a:r>
          </a:p>
          <a:p>
            <a:r>
              <a:rPr lang="en-US" altLang="zh-CN" sz="1333">
                <a:latin typeface="微软雅黑" pitchFamily="34" charset="-122"/>
                <a:ea typeface="微软雅黑" pitchFamily="34" charset="-122"/>
              </a:rPr>
              <a:t>DARPA</a:t>
            </a:r>
            <a:r>
              <a:rPr lang="zh-CN" altLang="en-US" sz="1333">
                <a:latin typeface="微软雅黑" pitchFamily="34" charset="-122"/>
                <a:ea typeface="微软雅黑" pitchFamily="34" charset="-122"/>
              </a:rPr>
              <a:t>无法实现，政府投入缩减</a:t>
            </a:r>
            <a:endParaRPr lang="zh-CN" altLang="en-US" sz="1467">
              <a:latin typeface="微软雅黑" pitchFamily="34" charset="-122"/>
              <a:ea typeface="微软雅黑" pitchFamily="34" charset="-122"/>
            </a:endParaRPr>
          </a:p>
        </p:txBody>
      </p:sp>
      <p:sp>
        <p:nvSpPr>
          <p:cNvPr id="42" name="文本框 41"/>
          <p:cNvSpPr txBox="1"/>
          <p:nvPr/>
        </p:nvSpPr>
        <p:spPr>
          <a:xfrm>
            <a:off x="1981200" y="2573867"/>
            <a:ext cx="2355851" cy="820674"/>
          </a:xfrm>
          <a:prstGeom prst="rect">
            <a:avLst/>
          </a:prstGeom>
          <a:noFill/>
        </p:spPr>
        <p:txBody>
          <a:bodyPr>
            <a:spAutoFit/>
          </a:bodyPr>
          <a:lstStyle/>
          <a:p>
            <a:pPr fontAlgn="auto">
              <a:spcBef>
                <a:spcPts val="0"/>
              </a:spcBef>
              <a:spcAft>
                <a:spcPts val="0"/>
              </a:spcAft>
              <a:defRPr/>
            </a:pPr>
            <a:r>
              <a:rPr lang="en-US" altLang="zh-CN" sz="2133" b="1" dirty="0">
                <a:latin typeface="+mn-lt"/>
                <a:ea typeface="+mn-ea"/>
              </a:rPr>
              <a:t>AI</a:t>
            </a:r>
            <a:r>
              <a:rPr lang="zh-CN" altLang="en-US" sz="2133" b="1" dirty="0">
                <a:latin typeface="+mn-lt"/>
                <a:ea typeface="+mn-ea"/>
              </a:rPr>
              <a:t>诞生</a:t>
            </a:r>
            <a:endParaRPr lang="en-US" altLang="zh-CN" sz="2133" b="1" dirty="0">
              <a:latin typeface="+mn-lt"/>
              <a:ea typeface="+mn-ea"/>
            </a:endParaRPr>
          </a:p>
          <a:p>
            <a:pPr fontAlgn="auto">
              <a:spcBef>
                <a:spcPts val="0"/>
              </a:spcBef>
              <a:spcAft>
                <a:spcPts val="0"/>
              </a:spcAft>
              <a:defRPr/>
            </a:pPr>
            <a:r>
              <a:rPr lang="en-US" altLang="zh-CN" sz="1200" dirty="0">
                <a:latin typeface="+mn-lt"/>
                <a:ea typeface="+mn-ea"/>
              </a:rPr>
              <a:t>1956</a:t>
            </a:r>
            <a:r>
              <a:rPr lang="zh-CN" altLang="en-US" sz="1200" dirty="0">
                <a:latin typeface="+mn-lt"/>
                <a:ea typeface="+mn-ea"/>
              </a:rPr>
              <a:t>年</a:t>
            </a:r>
            <a:endParaRPr lang="en-US" altLang="zh-CN" sz="1200" dirty="0">
              <a:latin typeface="+mn-lt"/>
              <a:ea typeface="+mn-ea"/>
            </a:endParaRPr>
          </a:p>
          <a:p>
            <a:pPr fontAlgn="auto">
              <a:spcBef>
                <a:spcPts val="0"/>
              </a:spcBef>
              <a:spcAft>
                <a:spcPts val="0"/>
              </a:spcAft>
              <a:defRPr/>
            </a:pPr>
            <a:r>
              <a:rPr lang="zh-CN" altLang="en-US" sz="1400" dirty="0">
                <a:latin typeface="+mn-lt"/>
                <a:ea typeface="+mn-ea"/>
              </a:rPr>
              <a:t>达特茅斯会议</a:t>
            </a:r>
            <a:endParaRPr lang="zh-CN" altLang="en-US" sz="1600" dirty="0">
              <a:latin typeface="+mn-lt"/>
              <a:ea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custDataLst>
              <p:tags r:id="rId2"/>
            </p:custDataLst>
          </p:nvPr>
        </p:nvSpPr>
        <p:spPr>
          <a:xfrm>
            <a:off x="6609386" y="-1"/>
            <a:ext cx="3416259" cy="6858002"/>
          </a:xfrm>
          <a:custGeom>
            <a:avLst/>
            <a:gdLst>
              <a:gd name="connsiteX0" fmla="*/ 3012597 w 3416259"/>
              <a:gd name="connsiteY0" fmla="*/ 0 h 6858002"/>
              <a:gd name="connsiteX1" fmla="*/ 3416259 w 3416259"/>
              <a:gd name="connsiteY1" fmla="*/ 0 h 6858002"/>
              <a:gd name="connsiteX2" fmla="*/ 403662 w 3416259"/>
              <a:gd name="connsiteY2" fmla="*/ 6858002 h 6858002"/>
              <a:gd name="connsiteX3" fmla="*/ 0 w 341625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3416259" h="6858002">
                <a:moveTo>
                  <a:pt x="3012597" y="0"/>
                </a:moveTo>
                <a:lnTo>
                  <a:pt x="3416259" y="0"/>
                </a:lnTo>
                <a:lnTo>
                  <a:pt x="403662" y="6858002"/>
                </a:lnTo>
                <a:lnTo>
                  <a:pt x="0" y="6858002"/>
                </a:lnTo>
                <a:close/>
              </a:path>
            </a:pathLst>
          </a:custGeom>
          <a:solidFill>
            <a:srgbClr val="266CB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任意多边形: 形状 5"/>
          <p:cNvSpPr/>
          <p:nvPr>
            <p:custDataLst>
              <p:tags r:id="rId3"/>
            </p:custDataLst>
          </p:nvPr>
        </p:nvSpPr>
        <p:spPr>
          <a:xfrm>
            <a:off x="7203062" y="-1"/>
            <a:ext cx="4989538" cy="6858002"/>
          </a:xfrm>
          <a:custGeom>
            <a:avLst/>
            <a:gdLst>
              <a:gd name="connsiteX0" fmla="*/ 3006417 w 4989538"/>
              <a:gd name="connsiteY0" fmla="*/ 0 h 6858002"/>
              <a:gd name="connsiteX1" fmla="*/ 4989538 w 4989538"/>
              <a:gd name="connsiteY1" fmla="*/ 0 h 6858002"/>
              <a:gd name="connsiteX2" fmla="*/ 4989538 w 4989538"/>
              <a:gd name="connsiteY2" fmla="*/ 2584276 h 6858002"/>
              <a:gd name="connsiteX3" fmla="*/ 3116018 w 4989538"/>
              <a:gd name="connsiteY3" fmla="*/ 6858002 h 6858002"/>
              <a:gd name="connsiteX4" fmla="*/ 0 w 4989538"/>
              <a:gd name="connsiteY4" fmla="*/ 6858002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538" h="6858002">
                <a:moveTo>
                  <a:pt x="3006417" y="0"/>
                </a:moveTo>
                <a:lnTo>
                  <a:pt x="4989538" y="0"/>
                </a:lnTo>
                <a:lnTo>
                  <a:pt x="4989538" y="2584276"/>
                </a:lnTo>
                <a:lnTo>
                  <a:pt x="3116018" y="6858002"/>
                </a:lnTo>
                <a:lnTo>
                  <a:pt x="0" y="6858002"/>
                </a:lnTo>
                <a:close/>
              </a:path>
            </a:pathLst>
          </a:custGeom>
          <a:solidFill>
            <a:srgbClr val="266CB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矩形 6"/>
          <p:cNvSpPr/>
          <p:nvPr>
            <p:custDataLst>
              <p:tags r:id="rId4"/>
            </p:custDataLst>
          </p:nvPr>
        </p:nvSpPr>
        <p:spPr>
          <a:xfrm>
            <a:off x="0" y="1828800"/>
            <a:ext cx="12192000" cy="4419709"/>
          </a:xfrm>
          <a:prstGeom prst="rect">
            <a:avLst/>
          </a:prstGeom>
          <a:solidFill>
            <a:srgbClr val="FFFFFF"/>
          </a:solidFill>
          <a:ln>
            <a:noFill/>
          </a:ln>
          <a:effectLst>
            <a:outerShdw blurRad="63500" algn="ctr" rotWithShape="0">
              <a:srgbClr val="0D0D0D">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5"/>
            </p:custDataLst>
          </p:nvPr>
        </p:nvSpPr>
        <p:spPr>
          <a:xfrm>
            <a:off x="3900196" y="150223"/>
            <a:ext cx="5141167" cy="490091"/>
          </a:xfrm>
          <a:prstGeom prst="rect">
            <a:avLst/>
          </a:prstGeom>
          <a:noFill/>
        </p:spPr>
        <p:txBody>
          <a:bodyPr wrap="square" lIns="63500" tIns="25400" rIns="63500" bIns="25400" rtlCol="0" anchor="ctr" anchorCtr="0">
            <a:noAutofit/>
          </a:bodyPr>
          <a:lstStyle/>
          <a:p>
            <a:pPr marL="0" indent="0" algn="l">
              <a:lnSpc>
                <a:spcPct val="100000"/>
              </a:lnSpc>
              <a:spcBef>
                <a:spcPts val="0"/>
              </a:spcBef>
              <a:spcAft>
                <a:spcPts val="0"/>
              </a:spcAft>
              <a:buSzPct val="100000"/>
              <a:buNone/>
            </a:pPr>
            <a:r>
              <a:rPr lang="zh-CN" altLang="en-US"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第</a:t>
            </a:r>
            <a:r>
              <a:rPr lang="en-US" altLang="zh-CN"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5</a:t>
            </a:r>
            <a:r>
              <a:rPr lang="zh-CN" altLang="en-US"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章 深度学习与神经网络</a:t>
            </a:r>
          </a:p>
        </p:txBody>
      </p:sp>
      <p:sp>
        <p:nvSpPr>
          <p:cNvPr id="11" name="Title 6"/>
          <p:cNvSpPr txBox="1"/>
          <p:nvPr>
            <p:custDataLst>
              <p:tags r:id="rId6"/>
            </p:custDataLst>
          </p:nvPr>
        </p:nvSpPr>
        <p:spPr>
          <a:xfrm>
            <a:off x="111967" y="1219309"/>
            <a:ext cx="11933853" cy="4114792"/>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自从</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2016</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年基于“深度学习”工作原理的人工智能机器人</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阿尔法狗（</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AlphaGo</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第一次在围棋领域击败人类围棋世界冠军以来，深度学习算法声名鹊起，极大地推动了人工智能领域的研究进程，并迅速渗透各行各业，同时带动了一大批新兴产业。本章以深度学习为背景，重点介绍卷积神经网络（</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CNN</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）、循环神经网络（</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RNN</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）、长短时记忆网络（</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LSTM</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）等深度学习模型的原理、结构与计算方法，并对每个模型给出详细的理论推导和基于</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Python</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的代码实现。</a:t>
            </a:r>
            <a:endParaRPr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Rectangle 2"/>
          <p:cNvSpPr/>
          <p:nvPr>
            <p:custDataLst>
              <p:tags r:id="rId7"/>
            </p:custDataLst>
          </p:nvPr>
        </p:nvSpPr>
        <p:spPr>
          <a:xfrm>
            <a:off x="0" y="0"/>
            <a:ext cx="12192000" cy="27432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5" y="408518"/>
            <a:ext cx="3481916"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910167"/>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8851" name="文本框 3"/>
          <p:cNvSpPr txBox="1">
            <a:spLocks noChangeArrowheads="1"/>
          </p:cNvSpPr>
          <p:nvPr/>
        </p:nvSpPr>
        <p:spPr bwMode="auto">
          <a:xfrm>
            <a:off x="973892" y="1439334"/>
            <a:ext cx="677108" cy="2554545"/>
          </a:xfrm>
          <a:prstGeom prst="rect">
            <a:avLst/>
          </a:prstGeom>
          <a:noFill/>
          <a:ln w="9525">
            <a:noFill/>
            <a:miter lim="800000"/>
            <a:headEnd/>
            <a:tailEnd/>
          </a:ln>
        </p:spPr>
        <p:txBody>
          <a:bodyPr vert="eaVert" wrap="none">
            <a:spAutoFit/>
          </a:bodyPr>
          <a:lstStyle/>
          <a:p>
            <a:r>
              <a:rPr lang="zh-CN" altLang="en-US" sz="3200">
                <a:latin typeface="微软雅黑" pitchFamily="34" charset="-122"/>
                <a:ea typeface="微软雅黑" pitchFamily="34" charset="-122"/>
              </a:rPr>
              <a:t>理想的坚持！</a:t>
            </a:r>
          </a:p>
        </p:txBody>
      </p:sp>
      <p:pic>
        <p:nvPicPr>
          <p:cNvPr id="78852" name="图片 1"/>
          <p:cNvPicPr>
            <a:picLocks noChangeAspect="1"/>
          </p:cNvPicPr>
          <p:nvPr/>
        </p:nvPicPr>
        <p:blipFill>
          <a:blip r:embed="rId3" cstate="print"/>
          <a:srcRect/>
          <a:stretch>
            <a:fillRect/>
          </a:stretch>
        </p:blipFill>
        <p:spPr bwMode="auto">
          <a:xfrm>
            <a:off x="2159000" y="2298700"/>
            <a:ext cx="2235200" cy="3160184"/>
          </a:xfrm>
          <a:prstGeom prst="rect">
            <a:avLst/>
          </a:prstGeom>
          <a:noFill/>
          <a:ln w="9525">
            <a:noFill/>
            <a:miter lim="800000"/>
            <a:headEnd/>
            <a:tailEnd/>
          </a:ln>
        </p:spPr>
      </p:pic>
      <p:pic>
        <p:nvPicPr>
          <p:cNvPr id="78853" name="图片 2"/>
          <p:cNvPicPr>
            <a:picLocks noChangeAspect="1"/>
          </p:cNvPicPr>
          <p:nvPr/>
        </p:nvPicPr>
        <p:blipFill>
          <a:blip r:embed="rId4" cstate="print"/>
          <a:srcRect/>
          <a:stretch>
            <a:fillRect/>
          </a:stretch>
        </p:blipFill>
        <p:spPr bwMode="auto">
          <a:xfrm>
            <a:off x="4464051" y="2631017"/>
            <a:ext cx="3769783" cy="2497667"/>
          </a:xfrm>
          <a:prstGeom prst="rect">
            <a:avLst/>
          </a:prstGeom>
          <a:noFill/>
          <a:ln w="9525">
            <a:noFill/>
            <a:miter lim="800000"/>
            <a:headEnd/>
            <a:tailEnd/>
          </a:ln>
        </p:spPr>
      </p:pic>
      <p:pic>
        <p:nvPicPr>
          <p:cNvPr id="78854" name="图片 7"/>
          <p:cNvPicPr>
            <a:picLocks noChangeAspect="1"/>
          </p:cNvPicPr>
          <p:nvPr/>
        </p:nvPicPr>
        <p:blipFill>
          <a:blip r:embed="rId5" cstate="print"/>
          <a:srcRect/>
          <a:stretch>
            <a:fillRect/>
          </a:stretch>
        </p:blipFill>
        <p:spPr bwMode="auto">
          <a:xfrm>
            <a:off x="8428567" y="2230967"/>
            <a:ext cx="2520951" cy="3295651"/>
          </a:xfrm>
          <a:prstGeom prst="rect">
            <a:avLst/>
          </a:prstGeom>
          <a:noFill/>
          <a:ln w="9525">
            <a:noFill/>
            <a:miter lim="800000"/>
            <a:headEnd/>
            <a:tailEnd/>
          </a:ln>
        </p:spPr>
      </p:pic>
      <p:sp>
        <p:nvSpPr>
          <p:cNvPr id="10" name="对话气泡: 椭圆形 9"/>
          <p:cNvSpPr/>
          <p:nvPr/>
        </p:nvSpPr>
        <p:spPr>
          <a:xfrm>
            <a:off x="6470651" y="323852"/>
            <a:ext cx="2072216" cy="1619249"/>
          </a:xfrm>
          <a:prstGeom prst="wedgeEllipseCallout">
            <a:avLst>
              <a:gd name="adj1" fmla="val 60733"/>
              <a:gd name="adj2" fmla="val 7276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78856" name="文本框 10"/>
          <p:cNvSpPr txBox="1">
            <a:spLocks noChangeArrowheads="1"/>
          </p:cNvSpPr>
          <p:nvPr/>
        </p:nvSpPr>
        <p:spPr bwMode="auto">
          <a:xfrm>
            <a:off x="6542618" y="740834"/>
            <a:ext cx="2074333" cy="646331"/>
          </a:xfrm>
          <a:prstGeom prst="rect">
            <a:avLst/>
          </a:prstGeom>
          <a:noFill/>
          <a:ln w="9525">
            <a:noFill/>
            <a:miter lim="800000"/>
            <a:headEnd/>
            <a:tailEnd/>
          </a:ln>
        </p:spPr>
        <p:txBody>
          <a:bodyPr>
            <a:spAutoFit/>
          </a:bodyPr>
          <a:lstStyle/>
          <a:p>
            <a:r>
              <a:rPr lang="zh-CN" altLang="en-US" dirty="0">
                <a:latin typeface="微软雅黑" pitchFamily="34" charset="-122"/>
                <a:ea typeface="微软雅黑" pitchFamily="34" charset="-122"/>
              </a:rPr>
              <a:t>我始终坚持做神经网络的研究！</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5" y="408518"/>
            <a:ext cx="3577167"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910167"/>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0899" name="文本框 4"/>
          <p:cNvSpPr txBox="1">
            <a:spLocks noChangeArrowheads="1"/>
          </p:cNvSpPr>
          <p:nvPr/>
        </p:nvSpPr>
        <p:spPr bwMode="auto">
          <a:xfrm>
            <a:off x="844551" y="1111251"/>
            <a:ext cx="3223959" cy="666786"/>
          </a:xfrm>
          <a:prstGeom prst="rect">
            <a:avLst/>
          </a:prstGeom>
          <a:noFill/>
          <a:ln w="9525">
            <a:noFill/>
            <a:miter lim="800000"/>
            <a:headEnd/>
            <a:tailEnd/>
          </a:ln>
        </p:spPr>
        <p:txBody>
          <a:bodyPr wrap="none">
            <a:spAutoFit/>
          </a:bodyPr>
          <a:lstStyle/>
          <a:p>
            <a:r>
              <a:rPr lang="en-US" altLang="zh-CN" sz="3733">
                <a:latin typeface="微软雅黑" pitchFamily="34" charset="-122"/>
                <a:ea typeface="微软雅黑" pitchFamily="34" charset="-122"/>
              </a:rPr>
              <a:t>2019</a:t>
            </a:r>
            <a:r>
              <a:rPr lang="zh-CN" altLang="en-US" sz="3733">
                <a:latin typeface="微软雅黑" pitchFamily="34" charset="-122"/>
                <a:ea typeface="微软雅黑" pitchFamily="34" charset="-122"/>
              </a:rPr>
              <a:t>年图灵奖</a:t>
            </a:r>
          </a:p>
        </p:txBody>
      </p:sp>
      <p:pic>
        <p:nvPicPr>
          <p:cNvPr id="80900" name="图片 5"/>
          <p:cNvPicPr>
            <a:picLocks noChangeAspect="1"/>
          </p:cNvPicPr>
          <p:nvPr/>
        </p:nvPicPr>
        <p:blipFill>
          <a:blip r:embed="rId3" cstate="print"/>
          <a:srcRect/>
          <a:stretch>
            <a:fillRect/>
          </a:stretch>
        </p:blipFill>
        <p:spPr bwMode="auto">
          <a:xfrm>
            <a:off x="844551" y="1764091"/>
            <a:ext cx="4301973" cy="3210428"/>
          </a:xfrm>
          <a:prstGeom prst="rect">
            <a:avLst/>
          </a:prstGeom>
          <a:noFill/>
          <a:ln w="9525">
            <a:noFill/>
            <a:miter lim="800000"/>
            <a:headEnd/>
            <a:tailEnd/>
          </a:ln>
        </p:spPr>
      </p:pic>
      <p:pic>
        <p:nvPicPr>
          <p:cNvPr id="80901" name="图片 6"/>
          <p:cNvPicPr>
            <a:picLocks noChangeAspect="1"/>
          </p:cNvPicPr>
          <p:nvPr/>
        </p:nvPicPr>
        <p:blipFill>
          <a:blip r:embed="rId4" cstate="print"/>
          <a:srcRect/>
          <a:stretch>
            <a:fillRect/>
          </a:stretch>
        </p:blipFill>
        <p:spPr bwMode="auto">
          <a:xfrm>
            <a:off x="5508474" y="1764091"/>
            <a:ext cx="3695700" cy="2584451"/>
          </a:xfrm>
          <a:prstGeom prst="rect">
            <a:avLst/>
          </a:prstGeom>
          <a:noFill/>
          <a:ln w="9525">
            <a:noFill/>
            <a:miter lim="800000"/>
            <a:headEnd/>
            <a:tailEnd/>
          </a:ln>
        </p:spPr>
      </p:pic>
      <p:sp>
        <p:nvSpPr>
          <p:cNvPr id="80902" name="矩形 8"/>
          <p:cNvSpPr>
            <a:spLocks noChangeArrowheads="1"/>
          </p:cNvSpPr>
          <p:nvPr/>
        </p:nvSpPr>
        <p:spPr bwMode="auto">
          <a:xfrm>
            <a:off x="1" y="5356519"/>
            <a:ext cx="11996057" cy="913199"/>
          </a:xfrm>
          <a:prstGeom prst="rect">
            <a:avLst/>
          </a:prstGeom>
          <a:noFill/>
          <a:ln w="9525">
            <a:noFill/>
            <a:miter lim="800000"/>
            <a:headEnd/>
            <a:tailEnd/>
          </a:ln>
        </p:spPr>
        <p:txBody>
          <a:bodyPr wrap="square">
            <a:spAutoFit/>
          </a:bodyPr>
          <a:lstStyle/>
          <a:p>
            <a:r>
              <a:rPr lang="en-US" altLang="zh-CN" sz="2667" b="1" dirty="0">
                <a:solidFill>
                  <a:srgbClr val="C00000"/>
                </a:solidFill>
                <a:latin typeface="Calibri-Bold"/>
                <a:ea typeface="微软雅黑" pitchFamily="34" charset="-122"/>
              </a:rPr>
              <a:t>2019</a:t>
            </a:r>
            <a:r>
              <a:rPr lang="zh-CN" altLang="en-US" sz="2667" dirty="0">
                <a:solidFill>
                  <a:srgbClr val="C00000"/>
                </a:solidFill>
                <a:latin typeface="宋体" charset="-122"/>
              </a:rPr>
              <a:t>年</a:t>
            </a:r>
            <a:r>
              <a:rPr lang="en-US" altLang="zh-CN" sz="2667" b="1" dirty="0">
                <a:solidFill>
                  <a:srgbClr val="C00000"/>
                </a:solidFill>
                <a:latin typeface="Calibri-Bold"/>
              </a:rPr>
              <a:t>3</a:t>
            </a:r>
            <a:r>
              <a:rPr lang="zh-CN" altLang="en-US" sz="2667" dirty="0">
                <a:solidFill>
                  <a:srgbClr val="C00000"/>
                </a:solidFill>
                <a:latin typeface="宋体" charset="-122"/>
              </a:rPr>
              <a:t>月</a:t>
            </a:r>
            <a:r>
              <a:rPr lang="en-US" altLang="zh-CN" sz="2667" b="1" dirty="0">
                <a:solidFill>
                  <a:srgbClr val="C00000"/>
                </a:solidFill>
                <a:latin typeface="Calibri-Bold"/>
              </a:rPr>
              <a:t>27</a:t>
            </a:r>
            <a:r>
              <a:rPr lang="zh-CN" altLang="en-US" sz="2667" dirty="0">
                <a:solidFill>
                  <a:srgbClr val="C00000"/>
                </a:solidFill>
                <a:latin typeface="宋体" charset="-122"/>
              </a:rPr>
              <a:t>日</a:t>
            </a:r>
            <a:r>
              <a:rPr lang="en-US" altLang="zh-CN" sz="2667" b="1" dirty="0">
                <a:solidFill>
                  <a:srgbClr val="C00000"/>
                </a:solidFill>
                <a:latin typeface="Calibri-Bold"/>
              </a:rPr>
              <a:t>ACM</a:t>
            </a:r>
            <a:r>
              <a:rPr lang="zh-CN" altLang="en-US" sz="2667" dirty="0">
                <a:solidFill>
                  <a:srgbClr val="C00000"/>
                </a:solidFill>
                <a:latin typeface="宋体" charset="-122"/>
              </a:rPr>
              <a:t>宣布，深度学习的三位创造者</a:t>
            </a:r>
            <a:r>
              <a:rPr lang="en-US" altLang="zh-CN" sz="2667" b="1" dirty="0" err="1">
                <a:solidFill>
                  <a:srgbClr val="C00000"/>
                </a:solidFill>
                <a:latin typeface="Calibri-Bold"/>
              </a:rPr>
              <a:t>Yoshua</a:t>
            </a:r>
            <a:r>
              <a:rPr lang="en-US" altLang="zh-CN" sz="2667" b="1" dirty="0">
                <a:solidFill>
                  <a:srgbClr val="C00000"/>
                </a:solidFill>
                <a:latin typeface="Calibri-Bold"/>
              </a:rPr>
              <a:t> </a:t>
            </a:r>
            <a:r>
              <a:rPr lang="en-US" altLang="zh-CN" sz="2667" b="1" dirty="0" err="1">
                <a:solidFill>
                  <a:srgbClr val="C00000"/>
                </a:solidFill>
                <a:latin typeface="Calibri-Bold"/>
                <a:ea typeface="微软雅黑" pitchFamily="34" charset="-122"/>
              </a:rPr>
              <a:t>Bengio</a:t>
            </a:r>
            <a:r>
              <a:rPr lang="zh-CN" altLang="en-US" sz="2667" b="1" dirty="0">
                <a:solidFill>
                  <a:srgbClr val="C00000"/>
                </a:solidFill>
                <a:latin typeface="Calibri-Bold"/>
                <a:ea typeface="微软雅黑" pitchFamily="34" charset="-122"/>
              </a:rPr>
              <a:t>（本杰明）</a:t>
            </a:r>
            <a:r>
              <a:rPr lang="zh-CN" altLang="en-US" sz="2667" dirty="0">
                <a:solidFill>
                  <a:srgbClr val="C00000"/>
                </a:solidFill>
                <a:latin typeface="宋体" charset="-122"/>
              </a:rPr>
              <a:t>，</a:t>
            </a:r>
            <a:r>
              <a:rPr lang="en-US" altLang="zh-CN" sz="2667" b="1" dirty="0">
                <a:solidFill>
                  <a:srgbClr val="C00000"/>
                </a:solidFill>
                <a:latin typeface="Calibri-Bold"/>
              </a:rPr>
              <a:t>Yann </a:t>
            </a:r>
            <a:r>
              <a:rPr lang="en-US" altLang="zh-CN" sz="2667" b="1" dirty="0" err="1">
                <a:solidFill>
                  <a:srgbClr val="C00000"/>
                </a:solidFill>
                <a:latin typeface="Calibri-Bold"/>
              </a:rPr>
              <a:t>LeCun</a:t>
            </a:r>
            <a:r>
              <a:rPr lang="zh-CN" altLang="en-US" sz="2667" b="1" dirty="0">
                <a:solidFill>
                  <a:srgbClr val="C00000"/>
                </a:solidFill>
                <a:latin typeface="黑体" panose="02010609060101010101" pitchFamily="49" charset="-122"/>
                <a:ea typeface="黑体" panose="02010609060101010101" pitchFamily="49" charset="-122"/>
              </a:rPr>
              <a:t>（勒昆）</a:t>
            </a:r>
            <a:r>
              <a:rPr lang="zh-CN" altLang="en-US" sz="2667" dirty="0">
                <a:solidFill>
                  <a:srgbClr val="C00000"/>
                </a:solidFill>
                <a:latin typeface="宋体" charset="-122"/>
              </a:rPr>
              <a:t>以及</a:t>
            </a:r>
            <a:r>
              <a:rPr lang="en-US" altLang="zh-CN" sz="2667" b="1" dirty="0">
                <a:solidFill>
                  <a:srgbClr val="C00000"/>
                </a:solidFill>
                <a:latin typeface="Calibri-Bold"/>
                <a:ea typeface="微软雅黑" pitchFamily="34" charset="-122"/>
              </a:rPr>
              <a:t>Geoffrey Hinton</a:t>
            </a:r>
            <a:r>
              <a:rPr lang="zh-CN" altLang="en-US" sz="2667" b="1" dirty="0">
                <a:solidFill>
                  <a:srgbClr val="C00000"/>
                </a:solidFill>
                <a:latin typeface="Calibri-Bold"/>
                <a:ea typeface="微软雅黑" pitchFamily="34" charset="-122"/>
              </a:rPr>
              <a:t>（辛顿）</a:t>
            </a:r>
            <a:r>
              <a:rPr lang="zh-CN" altLang="en-US" sz="2667" dirty="0">
                <a:solidFill>
                  <a:srgbClr val="C00000"/>
                </a:solidFill>
                <a:latin typeface="宋体" charset="-122"/>
              </a:rPr>
              <a:t>获得了</a:t>
            </a:r>
            <a:r>
              <a:rPr lang="en-US" altLang="zh-CN" sz="2667" b="1" dirty="0">
                <a:solidFill>
                  <a:srgbClr val="C00000"/>
                </a:solidFill>
                <a:latin typeface="Calibri-Bold"/>
              </a:rPr>
              <a:t>2019</a:t>
            </a:r>
            <a:r>
              <a:rPr lang="zh-CN" altLang="en-US" sz="2667" dirty="0">
                <a:solidFill>
                  <a:srgbClr val="C00000"/>
                </a:solidFill>
                <a:latin typeface="宋体" charset="-122"/>
              </a:rPr>
              <a:t>年的图灵奖。</a:t>
            </a:r>
            <a:endParaRPr lang="zh-CN" altLang="en-US" sz="2667" dirty="0">
              <a:solidFill>
                <a:srgbClr val="C00000"/>
              </a:solidFill>
              <a:latin typeface="微软雅黑" pitchFamily="34" charset="-122"/>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4" y="374651"/>
            <a:ext cx="3623733"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82947" name="文本框 4"/>
          <p:cNvSpPr txBox="1">
            <a:spLocks noChangeArrowheads="1"/>
          </p:cNvSpPr>
          <p:nvPr/>
        </p:nvSpPr>
        <p:spPr bwMode="auto">
          <a:xfrm>
            <a:off x="912285" y="607485"/>
            <a:ext cx="3257623" cy="995209"/>
          </a:xfrm>
          <a:prstGeom prst="rect">
            <a:avLst/>
          </a:prstGeom>
          <a:noFill/>
          <a:ln w="9525">
            <a:noFill/>
            <a:miter lim="800000"/>
            <a:headEnd/>
            <a:tailEnd/>
          </a:ln>
        </p:spPr>
        <p:txBody>
          <a:bodyPr wrap="none">
            <a:spAutoFit/>
          </a:bodyPr>
          <a:lstStyle/>
          <a:p>
            <a:r>
              <a:rPr lang="zh-CN" altLang="en-US" sz="3733">
                <a:latin typeface="微软雅黑" pitchFamily="34" charset="-122"/>
                <a:ea typeface="微软雅黑" pitchFamily="34" charset="-122"/>
              </a:rPr>
              <a:t>仍在继续</a:t>
            </a:r>
            <a:r>
              <a:rPr lang="en-US" altLang="zh-CN" sz="5867">
                <a:latin typeface="微软雅黑" pitchFamily="34" charset="-122"/>
                <a:ea typeface="微软雅黑" pitchFamily="34" charset="-122"/>
              </a:rPr>
              <a:t>…...</a:t>
            </a:r>
            <a:endParaRPr lang="zh-CN" altLang="en-US" sz="5867">
              <a:latin typeface="微软雅黑" pitchFamily="34" charset="-122"/>
              <a:ea typeface="微软雅黑" pitchFamily="34" charset="-122"/>
            </a:endParaRPr>
          </a:p>
        </p:txBody>
      </p:sp>
      <p:pic>
        <p:nvPicPr>
          <p:cNvPr id="82948" name="图片 1"/>
          <p:cNvPicPr>
            <a:picLocks noChangeAspect="1"/>
          </p:cNvPicPr>
          <p:nvPr/>
        </p:nvPicPr>
        <p:blipFill>
          <a:blip r:embed="rId3" cstate="print"/>
          <a:srcRect/>
          <a:stretch>
            <a:fillRect/>
          </a:stretch>
        </p:blipFill>
        <p:spPr bwMode="auto">
          <a:xfrm>
            <a:off x="1064684" y="1576918"/>
            <a:ext cx="4546600" cy="3092449"/>
          </a:xfrm>
          <a:prstGeom prst="rect">
            <a:avLst/>
          </a:prstGeom>
          <a:noFill/>
          <a:ln w="9525">
            <a:noFill/>
            <a:miter lim="800000"/>
            <a:headEnd/>
            <a:tailEnd/>
          </a:ln>
        </p:spPr>
      </p:pic>
      <p:pic>
        <p:nvPicPr>
          <p:cNvPr id="82949" name="图片 2"/>
          <p:cNvPicPr>
            <a:picLocks noChangeAspect="1"/>
          </p:cNvPicPr>
          <p:nvPr/>
        </p:nvPicPr>
        <p:blipFill>
          <a:blip r:embed="rId4" cstate="print"/>
          <a:srcRect/>
          <a:stretch>
            <a:fillRect/>
          </a:stretch>
        </p:blipFill>
        <p:spPr bwMode="auto">
          <a:xfrm>
            <a:off x="5985934" y="1576918"/>
            <a:ext cx="4677833" cy="3092449"/>
          </a:xfrm>
          <a:prstGeom prst="rect">
            <a:avLst/>
          </a:prstGeom>
          <a:noFill/>
          <a:ln w="9525">
            <a:noFill/>
            <a:miter lim="800000"/>
            <a:headEnd/>
            <a:tailEnd/>
          </a:ln>
        </p:spPr>
      </p:pic>
      <p:sp>
        <p:nvSpPr>
          <p:cNvPr id="82950" name="矩形 3"/>
          <p:cNvSpPr>
            <a:spLocks noChangeArrowheads="1"/>
          </p:cNvSpPr>
          <p:nvPr/>
        </p:nvSpPr>
        <p:spPr bwMode="auto">
          <a:xfrm>
            <a:off x="200329" y="4932269"/>
            <a:ext cx="1269243" cy="646331"/>
          </a:xfrm>
          <a:prstGeom prst="rect">
            <a:avLst/>
          </a:prstGeom>
          <a:noFill/>
          <a:ln w="9525">
            <a:noFill/>
            <a:miter lim="800000"/>
            <a:headEnd/>
            <a:tailEnd/>
          </a:ln>
        </p:spPr>
        <p:txBody>
          <a:bodyPr wrap="square">
            <a:spAutoFit/>
          </a:bodyPr>
          <a:lstStyle/>
          <a:p>
            <a:r>
              <a:rPr lang="zh-CN" altLang="en-US" dirty="0">
                <a:latin typeface="宋体" charset="-122"/>
              </a:rPr>
              <a:t>胶囊网络（</a:t>
            </a:r>
            <a:r>
              <a:rPr lang="en-US" altLang="zh-CN" b="1" dirty="0">
                <a:latin typeface="Calibri-Bold"/>
              </a:rPr>
              <a:t>Capsule</a:t>
            </a:r>
            <a:r>
              <a:rPr lang="zh-CN" altLang="en-US" dirty="0">
                <a:latin typeface="宋体" charset="-122"/>
              </a:rPr>
              <a:t>）</a:t>
            </a:r>
            <a:endParaRPr lang="zh-CN" altLang="en-US" dirty="0">
              <a:latin typeface="微软雅黑" pitchFamily="34" charset="-122"/>
              <a:ea typeface="微软雅黑" pitchFamily="34" charset="-122"/>
            </a:endParaRPr>
          </a:p>
        </p:txBody>
      </p:sp>
      <p:sp>
        <p:nvSpPr>
          <p:cNvPr id="82951" name="矩形 7"/>
          <p:cNvSpPr>
            <a:spLocks noChangeArrowheads="1"/>
          </p:cNvSpPr>
          <p:nvPr/>
        </p:nvSpPr>
        <p:spPr bwMode="auto">
          <a:xfrm>
            <a:off x="1937657" y="4795597"/>
            <a:ext cx="10156371" cy="1938992"/>
          </a:xfrm>
          <a:prstGeom prst="rect">
            <a:avLst/>
          </a:prstGeom>
          <a:noFill/>
          <a:ln w="9525">
            <a:noFill/>
            <a:miter lim="800000"/>
            <a:headEnd/>
            <a:tailEnd/>
          </a:ln>
        </p:spPr>
        <p:txBody>
          <a:bodyPr wrap="square">
            <a:spAutoFit/>
          </a:bodyPr>
          <a:lstStyle/>
          <a:p>
            <a:r>
              <a:rPr lang="zh-CN" altLang="en-US" sz="2400" dirty="0">
                <a:solidFill>
                  <a:srgbClr val="1D4865"/>
                </a:solidFill>
                <a:latin typeface="Wingdings-Regular"/>
                <a:ea typeface="微软雅黑" pitchFamily="34" charset="-122"/>
              </a:rPr>
              <a:t></a:t>
            </a:r>
            <a:r>
              <a:rPr lang="zh-CN" altLang="en-US" sz="2400" dirty="0">
                <a:latin typeface="宋体" charset="-122"/>
              </a:rPr>
              <a:t>深度学习能用某种方式人脑行为，只是不具备思维能力的模式识别机。</a:t>
            </a:r>
            <a:endParaRPr lang="en-US" altLang="zh-CN" sz="2400" dirty="0">
              <a:latin typeface="宋体" charset="-122"/>
            </a:endParaRPr>
          </a:p>
          <a:p>
            <a:r>
              <a:rPr lang="en-US" altLang="zh-CN" sz="2400" dirty="0">
                <a:solidFill>
                  <a:srgbClr val="1D4865"/>
                </a:solidFill>
                <a:latin typeface="Wingdings-Regular"/>
                <a:ea typeface="微软雅黑" pitchFamily="34" charset="-122"/>
              </a:rPr>
              <a:t></a:t>
            </a:r>
            <a:r>
              <a:rPr lang="en-US" altLang="zh-CN" sz="2400" dirty="0">
                <a:ea typeface="微软雅黑" pitchFamily="34" charset="-122"/>
              </a:rPr>
              <a:t>Hinton </a:t>
            </a:r>
            <a:r>
              <a:rPr lang="zh-CN" altLang="en-US" sz="2400" dirty="0">
                <a:latin typeface="宋体" charset="-122"/>
              </a:rPr>
              <a:t>注意到，目前大多数神经解剖学研究都支持（大部分哺乳类，特别是灵长类）大脑皮层中大量存在柱状结构（皮层微柱），其内部含有上百个神经元，并存在内部分层。这意味着人脑中的一层并不是类似现在神经网络的一层，而是有复杂的内部结构。</a:t>
            </a:r>
            <a:endParaRPr lang="zh-CN" altLang="en-US" sz="2400" dirty="0">
              <a:latin typeface="微软雅黑" pitchFamily="34" charset="-122"/>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92700" y="1452033"/>
            <a:ext cx="2000251" cy="2000251"/>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2986012" y="3594490"/>
            <a:ext cx="6783138" cy="789896"/>
          </a:xfrm>
          <a:prstGeom prst="rect">
            <a:avLst/>
          </a:prstGeom>
          <a:noFill/>
        </p:spPr>
        <p:txBody>
          <a:bodyPr wrap="square" lIns="91440" tIns="45720" rIns="91440" bIns="45720">
            <a:spAutoFit/>
          </a:bodyPr>
          <a:lstStyle/>
          <a:p>
            <a:pPr algn="ctr" fontAlgn="auto">
              <a:spcBef>
                <a:spcPts val="0"/>
              </a:spcBef>
              <a:spcAft>
                <a:spcPts val="0"/>
              </a:spcAft>
              <a:defRPr/>
            </a:pPr>
            <a:r>
              <a:rPr lang="en-US" altLang="zh-CN" sz="4533" b="1" dirty="0">
                <a:solidFill>
                  <a:srgbClr val="1B4367"/>
                </a:solidFill>
                <a:latin typeface="+mn-lt"/>
                <a:ea typeface="+mn-ea"/>
                <a:cs typeface="+mn-ea"/>
                <a:sym typeface="+mn-lt"/>
              </a:rPr>
              <a:t>5.2 </a:t>
            </a:r>
            <a:r>
              <a:rPr lang="zh-CN" altLang="en-US" sz="4533" b="1" dirty="0">
                <a:solidFill>
                  <a:srgbClr val="1B4367"/>
                </a:solidFill>
                <a:latin typeface="+mn-lt"/>
                <a:ea typeface="+mn-ea"/>
                <a:cs typeface="+mn-ea"/>
                <a:sym typeface="+mn-lt"/>
              </a:rPr>
              <a:t>人工神经网络基础</a:t>
            </a:r>
          </a:p>
        </p:txBody>
      </p:sp>
      <p:sp>
        <p:nvSpPr>
          <p:cNvPr id="95" name="文本框 11"/>
          <p:cNvSpPr txBox="1"/>
          <p:nvPr/>
        </p:nvSpPr>
        <p:spPr>
          <a:xfrm>
            <a:off x="4950884" y="2099734"/>
            <a:ext cx="2311400" cy="1098378"/>
          </a:xfrm>
          <a:prstGeom prst="rect">
            <a:avLst/>
          </a:prstGeom>
          <a:noFill/>
        </p:spPr>
        <p:txBody>
          <a:bodyPr lIns="91440" tIns="45720" rIns="91440" bIns="45720">
            <a:spAutoFit/>
          </a:bodyPr>
          <a:lstStyle/>
          <a:p>
            <a:pPr algn="ctr" fontAlgn="auto">
              <a:lnSpc>
                <a:spcPts val="4000"/>
              </a:lnSpc>
              <a:spcBef>
                <a:spcPts val="0"/>
              </a:spcBef>
              <a:spcAft>
                <a:spcPts val="0"/>
              </a:spcAft>
              <a:defRPr/>
            </a:pPr>
            <a:r>
              <a:rPr lang="en-US" altLang="zh-CN" sz="7200" dirty="0">
                <a:solidFill>
                  <a:schemeClr val="bg1"/>
                </a:solidFill>
                <a:latin typeface="+mn-lt"/>
                <a:ea typeface="+mn-ea"/>
                <a:cs typeface="+mn-ea"/>
                <a:sym typeface="+mn-lt"/>
              </a:rPr>
              <a:t>02</a:t>
            </a:r>
            <a:endParaRPr lang="zh-CN" altLang="en-US" sz="7200" dirty="0">
              <a:solidFill>
                <a:schemeClr val="bg1"/>
              </a:solidFill>
              <a:latin typeface="+mn-lt"/>
              <a:ea typeface="+mn-ea"/>
              <a:cs typeface="+mn-ea"/>
              <a:sym typeface="+mn-lt"/>
            </a:endParaRPr>
          </a:p>
          <a:p>
            <a:pPr algn="ctr" fontAlgn="auto">
              <a:lnSpc>
                <a:spcPts val="4000"/>
              </a:lnSpc>
              <a:spcBef>
                <a:spcPts val="0"/>
              </a:spcBef>
              <a:spcAft>
                <a:spcPts val="0"/>
              </a:spcAft>
              <a:defRPr/>
            </a:pPr>
            <a:r>
              <a:rPr lang="en-US" altLang="zh-CN" sz="3200" dirty="0">
                <a:solidFill>
                  <a:schemeClr val="bg1"/>
                </a:solidFill>
                <a:latin typeface="+mn-lt"/>
                <a:ea typeface="+mn-ea"/>
                <a:cs typeface="+mn-ea"/>
                <a:sym typeface="+mn-lt"/>
              </a:rPr>
              <a:t>PART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C3A4D88-0ED2-4ABC-B614-2C8BF706A848}"/>
              </a:ext>
            </a:extLst>
          </p:cNvPr>
          <p:cNvSpPr>
            <a:spLocks noGrp="1"/>
          </p:cNvSpPr>
          <p:nvPr>
            <p:ph type="dt" sz="half" idx="4294967295"/>
          </p:nvPr>
        </p:nvSpPr>
        <p:spPr>
          <a:xfrm>
            <a:off x="0" y="6356350"/>
            <a:ext cx="2743200" cy="365125"/>
          </a:xfrm>
        </p:spPr>
        <p:txBody>
          <a:bodyPr/>
          <a:lstStyle/>
          <a:p>
            <a:fld id="{A86F1BD0-B668-44AC-8F2A-D1E6D1C31DD3}" type="datetime1">
              <a:rPr lang="zh-CN" altLang="en-US"/>
              <a:pPr/>
              <a:t>2020/12/1</a:t>
            </a:fld>
            <a:endParaRPr lang="en-US" altLang="zh-CN"/>
          </a:p>
        </p:txBody>
      </p:sp>
      <p:sp>
        <p:nvSpPr>
          <p:cNvPr id="6" name="灯片编号占位符 5">
            <a:extLst>
              <a:ext uri="{FF2B5EF4-FFF2-40B4-BE49-F238E27FC236}">
                <a16:creationId xmlns:a16="http://schemas.microsoft.com/office/drawing/2014/main" id="{8B999A6B-D132-40DB-B313-AFBD34963F07}"/>
              </a:ext>
            </a:extLst>
          </p:cNvPr>
          <p:cNvSpPr>
            <a:spLocks noGrp="1"/>
          </p:cNvSpPr>
          <p:nvPr>
            <p:ph type="sldNum" sz="quarter" idx="4294967295"/>
          </p:nvPr>
        </p:nvSpPr>
        <p:spPr>
          <a:xfrm>
            <a:off x="9448800" y="6356350"/>
            <a:ext cx="2743200" cy="365125"/>
          </a:xfrm>
        </p:spPr>
        <p:txBody>
          <a:bodyPr/>
          <a:lstStyle/>
          <a:p>
            <a:fld id="{3301AD4C-050F-4D4E-8C60-C40CAFD91A26}" type="slidenum">
              <a:rPr lang="en-US" altLang="zh-CN"/>
              <a:pPr/>
              <a:t>24</a:t>
            </a:fld>
            <a:endParaRPr lang="en-US" altLang="zh-CN"/>
          </a:p>
        </p:txBody>
      </p:sp>
      <p:sp>
        <p:nvSpPr>
          <p:cNvPr id="128002" name="Rectangle 2">
            <a:extLst>
              <a:ext uri="{FF2B5EF4-FFF2-40B4-BE49-F238E27FC236}">
                <a16:creationId xmlns:a16="http://schemas.microsoft.com/office/drawing/2014/main" id="{49A7F17B-96B7-4E17-929C-25DFBC3878D3}"/>
              </a:ext>
            </a:extLst>
          </p:cNvPr>
          <p:cNvSpPr>
            <a:spLocks noGrp="1" noChangeArrowheads="1"/>
          </p:cNvSpPr>
          <p:nvPr>
            <p:ph type="title" idx="4294967295"/>
          </p:nvPr>
        </p:nvSpPr>
        <p:spPr>
          <a:xfrm>
            <a:off x="0" y="195263"/>
            <a:ext cx="10972800" cy="692150"/>
          </a:xfrm>
        </p:spPr>
        <p:txBody>
          <a:bodyPr/>
          <a:lstStyle/>
          <a:p>
            <a:r>
              <a:rPr lang="en-US" altLang="zh-CN" b="1" dirty="0">
                <a:latin typeface="宋体" panose="02010600030101010101" pitchFamily="2" charset="-122"/>
              </a:rPr>
              <a:t>1.</a:t>
            </a:r>
            <a:r>
              <a:rPr lang="zh-CN" altLang="en-US" b="1" dirty="0">
                <a:latin typeface="宋体" panose="02010600030101010101" pitchFamily="2" charset="-122"/>
              </a:rPr>
              <a:t>神经元与感知器</a:t>
            </a:r>
            <a:r>
              <a:rPr lang="zh-CN" altLang="en-US" dirty="0"/>
              <a:t> </a:t>
            </a:r>
          </a:p>
        </p:txBody>
      </p:sp>
      <p:sp>
        <p:nvSpPr>
          <p:cNvPr id="128003" name="Rectangle 3">
            <a:extLst>
              <a:ext uri="{FF2B5EF4-FFF2-40B4-BE49-F238E27FC236}">
                <a16:creationId xmlns:a16="http://schemas.microsoft.com/office/drawing/2014/main" id="{647566F2-8B5A-4EE9-ADA1-3F1D518D6E8D}"/>
              </a:ext>
            </a:extLst>
          </p:cNvPr>
          <p:cNvSpPr>
            <a:spLocks noGrp="1" noChangeArrowheads="1"/>
          </p:cNvSpPr>
          <p:nvPr>
            <p:ph type="body" idx="4294967295"/>
          </p:nvPr>
        </p:nvSpPr>
        <p:spPr>
          <a:xfrm>
            <a:off x="0" y="1165225"/>
            <a:ext cx="8686800" cy="4525963"/>
          </a:xfrm>
        </p:spPr>
        <p:txBody>
          <a:bodyPr/>
          <a:lstStyle/>
          <a:p>
            <a:pPr algn="just"/>
            <a:r>
              <a:rPr lang="zh-CN" altLang="en-US" b="1" dirty="0">
                <a:latin typeface="Times New Roman" panose="02020603050405020304" pitchFamily="18" charset="0"/>
                <a:ea typeface="黑体" panose="02010609060101010101" pitchFamily="49" charset="-122"/>
              </a:rPr>
              <a:t>主要内容</a:t>
            </a:r>
            <a:r>
              <a:rPr lang="zh-CN" altLang="en-US" dirty="0">
                <a:latin typeface="宋体" panose="02010600030101010101" pitchFamily="2" charset="-122"/>
              </a:rPr>
              <a:t>：</a:t>
            </a:r>
          </a:p>
          <a:p>
            <a:pPr lvl="1" algn="just"/>
            <a:r>
              <a:rPr lang="zh-CN" altLang="en-US" b="1" dirty="0">
                <a:latin typeface="宋体" panose="02010600030101010101" pitchFamily="2" charset="-122"/>
              </a:rPr>
              <a:t>感知器与人工神经网络的早期发展；</a:t>
            </a:r>
          </a:p>
          <a:p>
            <a:pPr lvl="1" algn="just"/>
            <a:r>
              <a:rPr lang="zh-CN" altLang="en-US" b="1" dirty="0">
                <a:latin typeface="宋体" panose="02010600030101010101" pitchFamily="2" charset="-122"/>
              </a:rPr>
              <a:t>线性可分问题与线性不可分问题；</a:t>
            </a:r>
          </a:p>
          <a:p>
            <a:pPr lvl="1" algn="just"/>
            <a:r>
              <a:rPr lang="en-US" altLang="zh-CN" b="1" dirty="0">
                <a:latin typeface="Times New Roman" panose="02020603050405020304" pitchFamily="18" charset="0"/>
              </a:rPr>
              <a:t>Hebb</a:t>
            </a:r>
            <a:r>
              <a:rPr lang="zh-CN" altLang="en-US" b="1" dirty="0">
                <a:latin typeface="宋体" panose="02010600030101010101" pitchFamily="2" charset="-122"/>
              </a:rPr>
              <a:t>学习律；</a:t>
            </a:r>
          </a:p>
          <a:p>
            <a:pPr lvl="1" algn="just"/>
            <a:r>
              <a:rPr lang="en-US" altLang="zh-CN" b="1" dirty="0">
                <a:latin typeface="Times New Roman" panose="02020603050405020304" pitchFamily="18" charset="0"/>
              </a:rPr>
              <a:t>Delta</a:t>
            </a:r>
            <a:r>
              <a:rPr lang="zh-CN" altLang="en-US" b="1" dirty="0">
                <a:latin typeface="宋体" panose="02010600030101010101" pitchFamily="2" charset="-122"/>
              </a:rPr>
              <a:t>规则</a:t>
            </a:r>
            <a:r>
              <a:rPr lang="en-US" altLang="zh-CN" b="1" dirty="0">
                <a:latin typeface="宋体" panose="02010600030101010101" pitchFamily="2" charset="-122"/>
              </a:rPr>
              <a:t>;</a:t>
            </a:r>
          </a:p>
          <a:p>
            <a:pPr lvl="1" algn="just"/>
            <a:r>
              <a:rPr lang="zh-CN" altLang="en-US" b="1" dirty="0">
                <a:latin typeface="宋体" panose="02010600030101010101" pitchFamily="2" charset="-122"/>
              </a:rPr>
              <a:t>感知器的训练算法。</a:t>
            </a:r>
            <a:endParaRPr lang="zh-CN" altLang="en-US" b="1" dirty="0">
              <a:latin typeface="Times New Roman" panose="02020603050405020304" pitchFamily="18" charset="0"/>
            </a:endParaRPr>
          </a:p>
          <a:p>
            <a:pPr algn="just"/>
            <a:r>
              <a:rPr lang="zh-CN" altLang="en-US" b="1" dirty="0">
                <a:latin typeface="Times New Roman" panose="02020603050405020304" pitchFamily="18" charset="0"/>
                <a:ea typeface="黑体" panose="02010609060101010101" pitchFamily="49" charset="-122"/>
              </a:rPr>
              <a:t>重点：</a:t>
            </a:r>
            <a:r>
              <a:rPr lang="zh-CN" altLang="en-US" b="1" dirty="0">
                <a:latin typeface="宋体" panose="02010600030101010101" pitchFamily="2" charset="-122"/>
              </a:rPr>
              <a:t>感知器的结构、表达能力、学习算法</a:t>
            </a:r>
            <a:endParaRPr lang="zh-CN" altLang="en-US" b="1" dirty="0">
              <a:latin typeface="Times New Roman" panose="02020603050405020304" pitchFamily="18" charset="0"/>
            </a:endParaRPr>
          </a:p>
          <a:p>
            <a:r>
              <a:rPr lang="zh-CN" altLang="en-US" b="1" dirty="0">
                <a:latin typeface="Times New Roman" panose="02020603050405020304" pitchFamily="18" charset="0"/>
                <a:ea typeface="黑体" panose="02010609060101010101" pitchFamily="49" charset="-122"/>
              </a:rPr>
              <a:t>难点：</a:t>
            </a:r>
            <a:r>
              <a:rPr lang="zh-CN" altLang="en-US" b="1" dirty="0">
                <a:latin typeface="宋体" panose="02010600030101010101" pitchFamily="2" charset="-122"/>
              </a:rPr>
              <a:t>感知器的表达能力</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 calcmode="lin" valueType="num">
                                      <p:cBhvr additive="base">
                                        <p:cTn id="7" dur="500" fill="hold"/>
                                        <p:tgtEl>
                                          <p:spTgt spid="1280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800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8003">
                                            <p:txEl>
                                              <p:pRg st="1" end="1"/>
                                            </p:txEl>
                                          </p:spTgt>
                                        </p:tgtEl>
                                        <p:attrNameLst>
                                          <p:attrName>style.visibility</p:attrName>
                                        </p:attrNameLst>
                                      </p:cBhvr>
                                      <p:to>
                                        <p:strVal val="visible"/>
                                      </p:to>
                                    </p:set>
                                    <p:anim calcmode="lin" valueType="num">
                                      <p:cBhvr additive="base">
                                        <p:cTn id="11" dur="500" fill="hold"/>
                                        <p:tgtEl>
                                          <p:spTgt spid="12800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2800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8003">
                                            <p:txEl>
                                              <p:pRg st="2" end="2"/>
                                            </p:txEl>
                                          </p:spTgt>
                                        </p:tgtEl>
                                        <p:attrNameLst>
                                          <p:attrName>style.visibility</p:attrName>
                                        </p:attrNameLst>
                                      </p:cBhvr>
                                      <p:to>
                                        <p:strVal val="visible"/>
                                      </p:to>
                                    </p:set>
                                    <p:anim calcmode="lin" valueType="num">
                                      <p:cBhvr additive="base">
                                        <p:cTn id="15" dur="500" fill="hold"/>
                                        <p:tgtEl>
                                          <p:spTgt spid="12800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2800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8003">
                                            <p:txEl>
                                              <p:pRg st="3" end="3"/>
                                            </p:txEl>
                                          </p:spTgt>
                                        </p:tgtEl>
                                        <p:attrNameLst>
                                          <p:attrName>style.visibility</p:attrName>
                                        </p:attrNameLst>
                                      </p:cBhvr>
                                      <p:to>
                                        <p:strVal val="visible"/>
                                      </p:to>
                                    </p:set>
                                    <p:anim calcmode="lin" valueType="num">
                                      <p:cBhvr additive="base">
                                        <p:cTn id="19" dur="500" fill="hold"/>
                                        <p:tgtEl>
                                          <p:spTgt spid="12800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800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28003">
                                            <p:txEl>
                                              <p:pRg st="4" end="4"/>
                                            </p:txEl>
                                          </p:spTgt>
                                        </p:tgtEl>
                                        <p:attrNameLst>
                                          <p:attrName>style.visibility</p:attrName>
                                        </p:attrNameLst>
                                      </p:cBhvr>
                                      <p:to>
                                        <p:strVal val="visible"/>
                                      </p:to>
                                    </p:set>
                                    <p:anim calcmode="lin" valueType="num">
                                      <p:cBhvr additive="base">
                                        <p:cTn id="23" dur="500" fill="hold"/>
                                        <p:tgtEl>
                                          <p:spTgt spid="12800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2800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28003">
                                            <p:txEl>
                                              <p:pRg st="5" end="5"/>
                                            </p:txEl>
                                          </p:spTgt>
                                        </p:tgtEl>
                                        <p:attrNameLst>
                                          <p:attrName>style.visibility</p:attrName>
                                        </p:attrNameLst>
                                      </p:cBhvr>
                                      <p:to>
                                        <p:strVal val="visible"/>
                                      </p:to>
                                    </p:set>
                                    <p:anim calcmode="lin" valueType="num">
                                      <p:cBhvr additive="base">
                                        <p:cTn id="27" dur="500" fill="hold"/>
                                        <p:tgtEl>
                                          <p:spTgt spid="128003">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2800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28003">
                                            <p:txEl>
                                              <p:pRg st="6" end="6"/>
                                            </p:txEl>
                                          </p:spTgt>
                                        </p:tgtEl>
                                        <p:attrNameLst>
                                          <p:attrName>style.visibility</p:attrName>
                                        </p:attrNameLst>
                                      </p:cBhvr>
                                      <p:to>
                                        <p:strVal val="visible"/>
                                      </p:to>
                                    </p:set>
                                    <p:anim calcmode="lin" valueType="num">
                                      <p:cBhvr additive="base">
                                        <p:cTn id="33" dur="500" fill="hold"/>
                                        <p:tgtEl>
                                          <p:spTgt spid="128003">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800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28003">
                                            <p:txEl>
                                              <p:pRg st="7" end="7"/>
                                            </p:txEl>
                                          </p:spTgt>
                                        </p:tgtEl>
                                        <p:attrNameLst>
                                          <p:attrName>style.visibility</p:attrName>
                                        </p:attrNameLst>
                                      </p:cBhvr>
                                      <p:to>
                                        <p:strVal val="visible"/>
                                      </p:to>
                                    </p:set>
                                    <p:anim calcmode="lin" valueType="num">
                                      <p:cBhvr additive="base">
                                        <p:cTn id="39" dur="500" fill="hold"/>
                                        <p:tgtEl>
                                          <p:spTgt spid="128003">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2800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a:extLst>
              <a:ext uri="{FF2B5EF4-FFF2-40B4-BE49-F238E27FC236}">
                <a16:creationId xmlns:a16="http://schemas.microsoft.com/office/drawing/2014/main" id="{DDCF979B-D50C-4020-A9AF-87D5C5365E0B}"/>
              </a:ext>
            </a:extLst>
          </p:cNvPr>
          <p:cNvSpPr>
            <a:spLocks noGrp="1"/>
          </p:cNvSpPr>
          <p:nvPr>
            <p:ph type="dt" sz="half" idx="4294967295"/>
          </p:nvPr>
        </p:nvSpPr>
        <p:spPr>
          <a:xfrm>
            <a:off x="0" y="6356350"/>
            <a:ext cx="2743200" cy="365125"/>
          </a:xfrm>
        </p:spPr>
        <p:txBody>
          <a:bodyPr/>
          <a:lstStyle/>
          <a:p>
            <a:fld id="{7D956ED2-66AA-4F42-9009-05AC823C446C}" type="datetime1">
              <a:rPr lang="zh-CN" altLang="en-US"/>
              <a:pPr/>
              <a:t>2020/12/1</a:t>
            </a:fld>
            <a:endParaRPr lang="en-US" altLang="zh-CN"/>
          </a:p>
        </p:txBody>
      </p:sp>
      <p:sp>
        <p:nvSpPr>
          <p:cNvPr id="19" name="灯片编号占位符 5">
            <a:extLst>
              <a:ext uri="{FF2B5EF4-FFF2-40B4-BE49-F238E27FC236}">
                <a16:creationId xmlns:a16="http://schemas.microsoft.com/office/drawing/2014/main" id="{1DB8C6E9-81AF-4FC7-827D-C5797DABD1C8}"/>
              </a:ext>
            </a:extLst>
          </p:cNvPr>
          <p:cNvSpPr>
            <a:spLocks noGrp="1"/>
          </p:cNvSpPr>
          <p:nvPr>
            <p:ph type="sldNum" sz="quarter" idx="4294967295"/>
          </p:nvPr>
        </p:nvSpPr>
        <p:spPr>
          <a:xfrm>
            <a:off x="9448800" y="6356350"/>
            <a:ext cx="2743200" cy="365125"/>
          </a:xfrm>
        </p:spPr>
        <p:txBody>
          <a:bodyPr/>
          <a:lstStyle/>
          <a:p>
            <a:fld id="{CA64127E-18C5-4C78-942A-B66E7BA68B0E}" type="slidenum">
              <a:rPr lang="en-US" altLang="zh-CN"/>
              <a:pPr/>
              <a:t>25</a:t>
            </a:fld>
            <a:endParaRPr lang="en-US" altLang="zh-CN"/>
          </a:p>
        </p:txBody>
      </p:sp>
      <p:sp>
        <p:nvSpPr>
          <p:cNvPr id="130050" name="Rectangle 2">
            <a:extLst>
              <a:ext uri="{FF2B5EF4-FFF2-40B4-BE49-F238E27FC236}">
                <a16:creationId xmlns:a16="http://schemas.microsoft.com/office/drawing/2014/main" id="{42442841-DC09-4EDE-A0AD-2913C1A98B0E}"/>
              </a:ext>
            </a:extLst>
          </p:cNvPr>
          <p:cNvSpPr>
            <a:spLocks noGrp="1" noChangeArrowheads="1"/>
          </p:cNvSpPr>
          <p:nvPr>
            <p:ph type="title" idx="4294967295"/>
          </p:nvPr>
        </p:nvSpPr>
        <p:spPr>
          <a:xfrm>
            <a:off x="0" y="195263"/>
            <a:ext cx="10972800" cy="692150"/>
          </a:xfrm>
        </p:spPr>
        <p:txBody>
          <a:bodyPr/>
          <a:lstStyle/>
          <a:p>
            <a:r>
              <a:rPr lang="zh-CN" altLang="en-US" b="1" dirty="0">
                <a:latin typeface="宋体" panose="02010600030101010101" pitchFamily="2" charset="-122"/>
              </a:rPr>
              <a:t>感知器与</a:t>
            </a:r>
            <a:r>
              <a:rPr lang="en-US" altLang="zh-CN" b="1" dirty="0">
                <a:latin typeface="宋体" panose="02010600030101010101" pitchFamily="2" charset="-122"/>
              </a:rPr>
              <a:t>ANN</a:t>
            </a:r>
            <a:r>
              <a:rPr lang="zh-CN" altLang="en-US" b="1" dirty="0">
                <a:latin typeface="宋体" panose="02010600030101010101" pitchFamily="2" charset="-122"/>
              </a:rPr>
              <a:t>的早期发展</a:t>
            </a:r>
            <a:endParaRPr lang="zh-CN" altLang="en-US" dirty="0"/>
          </a:p>
        </p:txBody>
      </p:sp>
      <p:sp>
        <p:nvSpPr>
          <p:cNvPr id="130051" name="Rectangle 3">
            <a:extLst>
              <a:ext uri="{FF2B5EF4-FFF2-40B4-BE49-F238E27FC236}">
                <a16:creationId xmlns:a16="http://schemas.microsoft.com/office/drawing/2014/main" id="{F8DA0384-5BF5-48E2-8614-6A641CF8BC16}"/>
              </a:ext>
            </a:extLst>
          </p:cNvPr>
          <p:cNvSpPr>
            <a:spLocks noChangeArrowheads="1"/>
          </p:cNvSpPr>
          <p:nvPr/>
        </p:nvSpPr>
        <p:spPr bwMode="auto">
          <a:xfrm>
            <a:off x="1923661" y="1352550"/>
            <a:ext cx="8077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800" b="1" dirty="0">
                <a:latin typeface="Times New Roman" panose="02020603050405020304" pitchFamily="18" charset="0"/>
              </a:rPr>
              <a:t>McCulloch </a:t>
            </a:r>
            <a:r>
              <a:rPr kumimoji="1" lang="zh-CN" altLang="en-US" sz="2800" b="1" dirty="0">
                <a:latin typeface="Times New Roman" panose="02020603050405020304" pitchFamily="18" charset="0"/>
              </a:rPr>
              <a:t>和</a:t>
            </a:r>
            <a:r>
              <a:rPr kumimoji="1" lang="en-US" altLang="zh-CN" sz="2800" b="1" dirty="0">
                <a:latin typeface="Times New Roman" panose="02020603050405020304" pitchFamily="18" charset="0"/>
              </a:rPr>
              <a:t>Pitts 1943</a:t>
            </a:r>
            <a:r>
              <a:rPr kumimoji="1" lang="zh-CN" altLang="en-US" sz="2800" b="1" dirty="0">
                <a:latin typeface="Times New Roman" panose="02020603050405020304" pitchFamily="18" charset="0"/>
              </a:rPr>
              <a:t>年，发表第一个系统的</a:t>
            </a:r>
            <a:r>
              <a:rPr kumimoji="1" lang="en-US" altLang="zh-CN" sz="2800" b="1" dirty="0">
                <a:latin typeface="Times New Roman" panose="02020603050405020304" pitchFamily="18" charset="0"/>
              </a:rPr>
              <a:t>ANN</a:t>
            </a:r>
            <a:r>
              <a:rPr kumimoji="1" lang="zh-CN" altLang="en-US" sz="2800" b="1" dirty="0">
                <a:latin typeface="Times New Roman" panose="02020603050405020304" pitchFamily="18" charset="0"/>
              </a:rPr>
              <a:t>研究</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阈值加权和</a:t>
            </a:r>
            <a:r>
              <a:rPr kumimoji="1" lang="en-US" altLang="zh-CN" sz="2800" b="1" dirty="0">
                <a:latin typeface="Times New Roman" panose="02020603050405020304" pitchFamily="18" charset="0"/>
              </a:rPr>
              <a:t>(M-P)</a:t>
            </a:r>
            <a:r>
              <a:rPr kumimoji="1" lang="zh-CN" altLang="en-US" sz="2800" b="1" dirty="0">
                <a:latin typeface="Times New Roman" panose="02020603050405020304" pitchFamily="18" charset="0"/>
              </a:rPr>
              <a:t>数学模型。</a:t>
            </a:r>
          </a:p>
          <a:p>
            <a:pPr algn="just" eaLnBrk="0" hangingPunct="0"/>
            <a:r>
              <a:rPr kumimoji="1" lang="en-US" altLang="zh-CN" sz="2800" b="1" dirty="0">
                <a:latin typeface="Times New Roman" panose="02020603050405020304" pitchFamily="18" charset="0"/>
              </a:rPr>
              <a:t>1947</a:t>
            </a:r>
            <a:r>
              <a:rPr kumimoji="1" lang="zh-CN" altLang="en-US" sz="2800" b="1" dirty="0">
                <a:latin typeface="Times New Roman" panose="02020603050405020304" pitchFamily="18" charset="0"/>
              </a:rPr>
              <a:t>年，开发出感知器。</a:t>
            </a:r>
          </a:p>
          <a:p>
            <a:pPr algn="just" eaLnBrk="0" hangingPunct="0"/>
            <a:r>
              <a:rPr kumimoji="1" lang="en-US" altLang="zh-CN" sz="2800" b="1" dirty="0">
                <a:latin typeface="Times New Roman" panose="02020603050405020304" pitchFamily="18" charset="0"/>
              </a:rPr>
              <a:t>1949</a:t>
            </a:r>
            <a:r>
              <a:rPr kumimoji="1" lang="zh-CN" altLang="en-US" sz="2800" b="1" dirty="0">
                <a:latin typeface="Times New Roman" panose="02020603050405020304" pitchFamily="18" charset="0"/>
              </a:rPr>
              <a:t>年，提出</a:t>
            </a:r>
            <a:r>
              <a:rPr kumimoji="1" lang="en-US" altLang="zh-CN" sz="2800" b="1" dirty="0">
                <a:latin typeface="Times New Roman" panose="02020603050405020304" pitchFamily="18" charset="0"/>
              </a:rPr>
              <a:t>Hebb</a:t>
            </a:r>
            <a:r>
              <a:rPr kumimoji="1" lang="zh-CN" altLang="en-US" sz="2800" b="1" dirty="0">
                <a:latin typeface="Times New Roman" panose="02020603050405020304" pitchFamily="18" charset="0"/>
              </a:rPr>
              <a:t>学习律。</a:t>
            </a:r>
          </a:p>
        </p:txBody>
      </p:sp>
      <p:sp>
        <p:nvSpPr>
          <p:cNvPr id="130052" name="Rectangle 4">
            <a:extLst>
              <a:ext uri="{FF2B5EF4-FFF2-40B4-BE49-F238E27FC236}">
                <a16:creationId xmlns:a16="http://schemas.microsoft.com/office/drawing/2014/main" id="{3CB17779-2D6B-4D7C-AD21-FBE59620D199}"/>
              </a:ext>
            </a:extLst>
          </p:cNvPr>
          <p:cNvSpPr>
            <a:spLocks noChangeArrowheads="1"/>
          </p:cNvSpPr>
          <p:nvPr/>
        </p:nvSpPr>
        <p:spPr bwMode="auto">
          <a:xfrm>
            <a:off x="4724400" y="3810001"/>
            <a:ext cx="3132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单输出的感知器</a:t>
            </a:r>
            <a:r>
              <a:rPr kumimoji="1" lang="en-US" altLang="zh-CN" sz="2000" b="1">
                <a:latin typeface="Times New Roman" panose="02020603050405020304" pitchFamily="18" charset="0"/>
              </a:rPr>
              <a:t>(M-P</a:t>
            </a:r>
            <a:r>
              <a:rPr kumimoji="1" lang="zh-CN" altLang="en-US" sz="2000" b="1">
                <a:latin typeface="Times New Roman" panose="02020603050405020304" pitchFamily="18" charset="0"/>
              </a:rPr>
              <a:t>模型</a:t>
            </a:r>
            <a:r>
              <a:rPr kumimoji="1" lang="en-US" altLang="zh-CN" sz="2000" b="1">
                <a:latin typeface="Times New Roman" panose="02020603050405020304" pitchFamily="18" charset="0"/>
              </a:rPr>
              <a:t>)</a:t>
            </a:r>
          </a:p>
        </p:txBody>
      </p:sp>
      <p:grpSp>
        <p:nvGrpSpPr>
          <p:cNvPr id="130053" name="Group 5">
            <a:extLst>
              <a:ext uri="{FF2B5EF4-FFF2-40B4-BE49-F238E27FC236}">
                <a16:creationId xmlns:a16="http://schemas.microsoft.com/office/drawing/2014/main" id="{492FE2A3-0170-427F-A529-9EAC01656AD8}"/>
              </a:ext>
            </a:extLst>
          </p:cNvPr>
          <p:cNvGrpSpPr>
            <a:grpSpLocks/>
          </p:cNvGrpSpPr>
          <p:nvPr/>
        </p:nvGrpSpPr>
        <p:grpSpPr bwMode="auto">
          <a:xfrm>
            <a:off x="2514600" y="3657600"/>
            <a:ext cx="6858000" cy="2133600"/>
            <a:chOff x="576" y="1968"/>
            <a:chExt cx="4320" cy="1344"/>
          </a:xfrm>
        </p:grpSpPr>
        <p:grpSp>
          <p:nvGrpSpPr>
            <p:cNvPr id="130054" name="Group 6">
              <a:extLst>
                <a:ext uri="{FF2B5EF4-FFF2-40B4-BE49-F238E27FC236}">
                  <a16:creationId xmlns:a16="http://schemas.microsoft.com/office/drawing/2014/main" id="{468E99F3-6644-4B59-8ED7-42E1AEFA355F}"/>
                </a:ext>
              </a:extLst>
            </p:cNvPr>
            <p:cNvGrpSpPr>
              <a:grpSpLocks/>
            </p:cNvGrpSpPr>
            <p:nvPr/>
          </p:nvGrpSpPr>
          <p:grpSpPr bwMode="auto">
            <a:xfrm>
              <a:off x="720" y="2207"/>
              <a:ext cx="4176" cy="1105"/>
              <a:chOff x="720" y="2207"/>
              <a:chExt cx="1440" cy="721"/>
            </a:xfrm>
          </p:grpSpPr>
          <p:sp>
            <p:nvSpPr>
              <p:cNvPr id="130055" name="Rectangle 7">
                <a:extLst>
                  <a:ext uri="{FF2B5EF4-FFF2-40B4-BE49-F238E27FC236}">
                    <a16:creationId xmlns:a16="http://schemas.microsoft.com/office/drawing/2014/main" id="{CA5F1AD2-9C9E-41E3-9C65-067A95280B7E}"/>
                  </a:ext>
                </a:extLst>
              </p:cNvPr>
              <p:cNvSpPr>
                <a:spLocks noChangeArrowheads="1"/>
              </p:cNvSpPr>
              <p:nvPr/>
            </p:nvSpPr>
            <p:spPr bwMode="auto">
              <a:xfrm>
                <a:off x="1512" y="2396"/>
                <a:ext cx="72" cy="250"/>
              </a:xfrm>
              <a:prstGeom prst="rect">
                <a:avLst/>
              </a:prstGeom>
              <a:solidFill>
                <a:srgbClr val="FFFFFF"/>
              </a:solidFill>
              <a:ln w="9525">
                <a:solidFill>
                  <a:srgbClr val="000000"/>
                </a:solidFill>
                <a:miter lim="800000"/>
                <a:headEnd/>
                <a:tailEnd/>
              </a:ln>
            </p:spPr>
            <p:txBody>
              <a:bodyPr/>
              <a:lstStyle/>
              <a:p>
                <a:endParaRPr lang="zh-CN" altLang="en-US"/>
              </a:p>
            </p:txBody>
          </p:sp>
          <p:sp>
            <p:nvSpPr>
              <p:cNvPr id="130056" name="Line 8">
                <a:extLst>
                  <a:ext uri="{FF2B5EF4-FFF2-40B4-BE49-F238E27FC236}">
                    <a16:creationId xmlns:a16="http://schemas.microsoft.com/office/drawing/2014/main" id="{91A33FD0-1870-4031-AED7-3BDD0EB5A20B}"/>
                  </a:ext>
                </a:extLst>
              </p:cNvPr>
              <p:cNvSpPr>
                <a:spLocks noChangeShapeType="1"/>
              </p:cNvSpPr>
              <p:nvPr/>
            </p:nvSpPr>
            <p:spPr bwMode="auto">
              <a:xfrm>
                <a:off x="1584" y="2544"/>
                <a:ext cx="57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57" name="Line 9">
                <a:extLst>
                  <a:ext uri="{FF2B5EF4-FFF2-40B4-BE49-F238E27FC236}">
                    <a16:creationId xmlns:a16="http://schemas.microsoft.com/office/drawing/2014/main" id="{F693CCF0-737E-4278-BE71-1D0F1FDFDF6F}"/>
                  </a:ext>
                </a:extLst>
              </p:cNvPr>
              <p:cNvSpPr>
                <a:spLocks noChangeShapeType="1"/>
              </p:cNvSpPr>
              <p:nvPr/>
            </p:nvSpPr>
            <p:spPr bwMode="auto">
              <a:xfrm>
                <a:off x="720" y="2207"/>
                <a:ext cx="792" cy="2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58" name="Line 10">
                <a:extLst>
                  <a:ext uri="{FF2B5EF4-FFF2-40B4-BE49-F238E27FC236}">
                    <a16:creationId xmlns:a16="http://schemas.microsoft.com/office/drawing/2014/main" id="{56695FEC-BF13-4F89-96A9-066A883530BF}"/>
                  </a:ext>
                </a:extLst>
              </p:cNvPr>
              <p:cNvSpPr>
                <a:spLocks noChangeShapeType="1"/>
              </p:cNvSpPr>
              <p:nvPr/>
            </p:nvSpPr>
            <p:spPr bwMode="auto">
              <a:xfrm>
                <a:off x="720" y="2544"/>
                <a:ext cx="79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59" name="Line 11">
                <a:extLst>
                  <a:ext uri="{FF2B5EF4-FFF2-40B4-BE49-F238E27FC236}">
                    <a16:creationId xmlns:a16="http://schemas.microsoft.com/office/drawing/2014/main" id="{B2BF500B-F2ED-4237-BD92-1E858C7E90F2}"/>
                  </a:ext>
                </a:extLst>
              </p:cNvPr>
              <p:cNvSpPr>
                <a:spLocks noChangeShapeType="1"/>
              </p:cNvSpPr>
              <p:nvPr/>
            </p:nvSpPr>
            <p:spPr bwMode="auto">
              <a:xfrm flipV="1">
                <a:off x="720" y="2616"/>
                <a:ext cx="792"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0060" name="Rectangle 12">
              <a:extLst>
                <a:ext uri="{FF2B5EF4-FFF2-40B4-BE49-F238E27FC236}">
                  <a16:creationId xmlns:a16="http://schemas.microsoft.com/office/drawing/2014/main" id="{346AB2BA-80BF-4730-9AD0-5FED3E81F212}"/>
                </a:ext>
              </a:extLst>
            </p:cNvPr>
            <p:cNvSpPr>
              <a:spLocks noChangeArrowheads="1"/>
            </p:cNvSpPr>
            <p:nvPr/>
          </p:nvSpPr>
          <p:spPr bwMode="auto">
            <a:xfrm>
              <a:off x="672" y="244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2</a:t>
              </a:r>
              <a:endParaRPr kumimoji="1" lang="en-US" altLang="zh-CN" sz="2000" b="1">
                <a:latin typeface="Times New Roman" panose="02020603050405020304" pitchFamily="18" charset="0"/>
              </a:endParaRPr>
            </a:p>
          </p:txBody>
        </p:sp>
        <p:sp>
          <p:nvSpPr>
            <p:cNvPr id="130061" name="Rectangle 13">
              <a:extLst>
                <a:ext uri="{FF2B5EF4-FFF2-40B4-BE49-F238E27FC236}">
                  <a16:creationId xmlns:a16="http://schemas.microsoft.com/office/drawing/2014/main" id="{ED1A21F5-1AFA-4171-A886-12DF3749C341}"/>
                </a:ext>
              </a:extLst>
            </p:cNvPr>
            <p:cNvSpPr>
              <a:spLocks noChangeArrowheads="1"/>
            </p:cNvSpPr>
            <p:nvPr/>
          </p:nvSpPr>
          <p:spPr bwMode="auto">
            <a:xfrm>
              <a:off x="576" y="1968"/>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  x</a:t>
              </a:r>
              <a:r>
                <a:rPr kumimoji="1" lang="en-US" altLang="zh-CN" sz="2000" b="1" baseline="-30000">
                  <a:latin typeface="Times New Roman" panose="02020603050405020304" pitchFamily="18" charset="0"/>
                </a:rPr>
                <a:t>1</a:t>
              </a:r>
            </a:p>
          </p:txBody>
        </p:sp>
        <p:sp>
          <p:nvSpPr>
            <p:cNvPr id="130062" name="Text Box 14">
              <a:extLst>
                <a:ext uri="{FF2B5EF4-FFF2-40B4-BE49-F238E27FC236}">
                  <a16:creationId xmlns:a16="http://schemas.microsoft.com/office/drawing/2014/main" id="{DA3ED1AD-AF0F-4B51-9FE6-849798310CC0}"/>
                </a:ext>
              </a:extLst>
            </p:cNvPr>
            <p:cNvSpPr txBox="1">
              <a:spLocks noChangeArrowheads="1"/>
            </p:cNvSpPr>
            <p:nvPr/>
          </p:nvSpPr>
          <p:spPr bwMode="auto">
            <a:xfrm>
              <a:off x="4656" y="253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o</a:t>
              </a:r>
            </a:p>
          </p:txBody>
        </p:sp>
        <p:sp>
          <p:nvSpPr>
            <p:cNvPr id="130063" name="Text Box 15">
              <a:extLst>
                <a:ext uri="{FF2B5EF4-FFF2-40B4-BE49-F238E27FC236}">
                  <a16:creationId xmlns:a16="http://schemas.microsoft.com/office/drawing/2014/main" id="{6A2319D2-9F2E-4C2A-931C-4B596CCFB0B2}"/>
                </a:ext>
              </a:extLst>
            </p:cNvPr>
            <p:cNvSpPr txBox="1">
              <a:spLocks noChangeArrowheads="1"/>
            </p:cNvSpPr>
            <p:nvPr/>
          </p:nvSpPr>
          <p:spPr bwMode="auto">
            <a:xfrm>
              <a:off x="624" y="306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000" b="1">
                  <a:latin typeface="Times New Roman" panose="02020603050405020304" pitchFamily="18" charset="0"/>
                </a:rPr>
                <a:t> x</a:t>
              </a:r>
              <a:r>
                <a:rPr kumimoji="1" lang="en-US" altLang="zh-CN" sz="2000" b="1" baseline="-30000">
                  <a:latin typeface="Times New Roman" panose="02020603050405020304" pitchFamily="18" charset="0"/>
                </a:rPr>
                <a:t>n</a:t>
              </a:r>
            </a:p>
          </p:txBody>
        </p:sp>
        <p:sp>
          <p:nvSpPr>
            <p:cNvPr id="130064" name="Text Box 16">
              <a:extLst>
                <a:ext uri="{FF2B5EF4-FFF2-40B4-BE49-F238E27FC236}">
                  <a16:creationId xmlns:a16="http://schemas.microsoft.com/office/drawing/2014/main" id="{7EB3D4E2-EA9B-4F66-A5F3-D84BBC91A425}"/>
                </a:ext>
              </a:extLst>
            </p:cNvPr>
            <p:cNvSpPr txBox="1">
              <a:spLocks noChangeArrowheads="1"/>
            </p:cNvSpPr>
            <p:nvPr/>
          </p:nvSpPr>
          <p:spPr bwMode="auto">
            <a:xfrm>
              <a:off x="624" y="2832"/>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0051"/>
                                        </p:tgtEl>
                                        <p:attrNameLst>
                                          <p:attrName>style.visibility</p:attrName>
                                        </p:attrNameLst>
                                      </p:cBhvr>
                                      <p:to>
                                        <p:strVal val="visible"/>
                                      </p:to>
                                    </p:set>
                                    <p:anim calcmode="lin" valueType="num">
                                      <p:cBhvr additive="base">
                                        <p:cTn id="7" dur="500" fill="hold"/>
                                        <p:tgtEl>
                                          <p:spTgt spid="130051"/>
                                        </p:tgtEl>
                                        <p:attrNameLst>
                                          <p:attrName>ppt_x</p:attrName>
                                        </p:attrNameLst>
                                      </p:cBhvr>
                                      <p:tavLst>
                                        <p:tav tm="0">
                                          <p:val>
                                            <p:strVal val="0-#ppt_w/2"/>
                                          </p:val>
                                        </p:tav>
                                        <p:tav tm="100000">
                                          <p:val>
                                            <p:strVal val="#ppt_x"/>
                                          </p:val>
                                        </p:tav>
                                      </p:tavLst>
                                    </p:anim>
                                    <p:anim calcmode="lin" valueType="num">
                                      <p:cBhvr additive="base">
                                        <p:cTn id="8" dur="500" fill="hold"/>
                                        <p:tgtEl>
                                          <p:spTgt spid="13005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0052"/>
                                        </p:tgtEl>
                                        <p:attrNameLst>
                                          <p:attrName>style.visibility</p:attrName>
                                        </p:attrNameLst>
                                      </p:cBhvr>
                                      <p:to>
                                        <p:strVal val="visible"/>
                                      </p:to>
                                    </p:set>
                                    <p:anim calcmode="lin" valueType="num">
                                      <p:cBhvr additive="base">
                                        <p:cTn id="13" dur="500" fill="hold"/>
                                        <p:tgtEl>
                                          <p:spTgt spid="130052"/>
                                        </p:tgtEl>
                                        <p:attrNameLst>
                                          <p:attrName>ppt_x</p:attrName>
                                        </p:attrNameLst>
                                      </p:cBhvr>
                                      <p:tavLst>
                                        <p:tav tm="0">
                                          <p:val>
                                            <p:strVal val="0-#ppt_w/2"/>
                                          </p:val>
                                        </p:tav>
                                        <p:tav tm="100000">
                                          <p:val>
                                            <p:strVal val="#ppt_x"/>
                                          </p:val>
                                        </p:tav>
                                      </p:tavLst>
                                    </p:anim>
                                    <p:anim calcmode="lin" valueType="num">
                                      <p:cBhvr additive="base">
                                        <p:cTn id="14" dur="500" fill="hold"/>
                                        <p:tgtEl>
                                          <p:spTgt spid="13005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30053"/>
                                        </p:tgtEl>
                                        <p:attrNameLst>
                                          <p:attrName>style.visibility</p:attrName>
                                        </p:attrNameLst>
                                      </p:cBhvr>
                                      <p:to>
                                        <p:strVal val="visible"/>
                                      </p:to>
                                    </p:set>
                                    <p:anim calcmode="lin" valueType="num">
                                      <p:cBhvr additive="base">
                                        <p:cTn id="19" dur="500" fill="hold"/>
                                        <p:tgtEl>
                                          <p:spTgt spid="130053"/>
                                        </p:tgtEl>
                                        <p:attrNameLst>
                                          <p:attrName>ppt_x</p:attrName>
                                        </p:attrNameLst>
                                      </p:cBhvr>
                                      <p:tavLst>
                                        <p:tav tm="0">
                                          <p:val>
                                            <p:strVal val="0-#ppt_w/2"/>
                                          </p:val>
                                        </p:tav>
                                        <p:tav tm="100000">
                                          <p:val>
                                            <p:strVal val="#ppt_x"/>
                                          </p:val>
                                        </p:tav>
                                      </p:tavLst>
                                    </p:anim>
                                    <p:anim calcmode="lin" valueType="num">
                                      <p:cBhvr additive="base">
                                        <p:cTn id="20" dur="500" fill="hold"/>
                                        <p:tgtEl>
                                          <p:spTgt spid="1300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autoUpdateAnimBg="0"/>
      <p:bldP spid="13005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 name="日期占位符 3">
            <a:extLst>
              <a:ext uri="{FF2B5EF4-FFF2-40B4-BE49-F238E27FC236}">
                <a16:creationId xmlns:a16="http://schemas.microsoft.com/office/drawing/2014/main" id="{AB6A7937-B586-447F-A272-EBD1C3EA0628}"/>
              </a:ext>
            </a:extLst>
          </p:cNvPr>
          <p:cNvSpPr>
            <a:spLocks noGrp="1"/>
          </p:cNvSpPr>
          <p:nvPr>
            <p:ph type="dt" sz="half" idx="4294967295"/>
          </p:nvPr>
        </p:nvSpPr>
        <p:spPr>
          <a:xfrm>
            <a:off x="0" y="6356350"/>
            <a:ext cx="2743200" cy="365125"/>
          </a:xfrm>
        </p:spPr>
        <p:txBody>
          <a:bodyPr/>
          <a:lstStyle/>
          <a:p>
            <a:fld id="{A55AB352-0AAE-440D-911E-8762DF69ED77}" type="datetime1">
              <a:rPr lang="zh-CN" altLang="en-US"/>
              <a:pPr/>
              <a:t>2020/12/1</a:t>
            </a:fld>
            <a:endParaRPr lang="en-US" altLang="zh-CN"/>
          </a:p>
        </p:txBody>
      </p:sp>
      <p:sp>
        <p:nvSpPr>
          <p:cNvPr id="42" name="灯片编号占位符 5">
            <a:extLst>
              <a:ext uri="{FF2B5EF4-FFF2-40B4-BE49-F238E27FC236}">
                <a16:creationId xmlns:a16="http://schemas.microsoft.com/office/drawing/2014/main" id="{CFE868A9-8B27-426C-9C60-BA094BBA9378}"/>
              </a:ext>
            </a:extLst>
          </p:cNvPr>
          <p:cNvSpPr>
            <a:spLocks noGrp="1"/>
          </p:cNvSpPr>
          <p:nvPr>
            <p:ph type="sldNum" sz="quarter" idx="4294967295"/>
          </p:nvPr>
        </p:nvSpPr>
        <p:spPr>
          <a:xfrm>
            <a:off x="9448800" y="6356350"/>
            <a:ext cx="2743200" cy="365125"/>
          </a:xfrm>
        </p:spPr>
        <p:txBody>
          <a:bodyPr/>
          <a:lstStyle/>
          <a:p>
            <a:fld id="{E8007F56-CC18-4FD5-85A8-CFF32AF9F6FE}" type="slidenum">
              <a:rPr lang="en-US" altLang="zh-CN"/>
              <a:pPr/>
              <a:t>26</a:t>
            </a:fld>
            <a:endParaRPr lang="en-US" altLang="zh-CN"/>
          </a:p>
        </p:txBody>
      </p:sp>
      <p:sp>
        <p:nvSpPr>
          <p:cNvPr id="131074" name="Rectangle 2">
            <a:extLst>
              <a:ext uri="{FF2B5EF4-FFF2-40B4-BE49-F238E27FC236}">
                <a16:creationId xmlns:a16="http://schemas.microsoft.com/office/drawing/2014/main" id="{30359E0B-8E69-41E6-A30A-7F2677F3ED5F}"/>
              </a:ext>
            </a:extLst>
          </p:cNvPr>
          <p:cNvSpPr>
            <a:spLocks noGrp="1" noChangeArrowheads="1"/>
          </p:cNvSpPr>
          <p:nvPr>
            <p:ph type="title" idx="4294967295"/>
          </p:nvPr>
        </p:nvSpPr>
        <p:spPr>
          <a:xfrm>
            <a:off x="0" y="195263"/>
            <a:ext cx="10972800" cy="692150"/>
          </a:xfrm>
        </p:spPr>
        <p:txBody>
          <a:bodyPr/>
          <a:lstStyle/>
          <a:p>
            <a:r>
              <a:rPr lang="zh-CN" altLang="en-US" b="1" dirty="0">
                <a:latin typeface="宋体" panose="02010600030101010101" pitchFamily="2" charset="-122"/>
              </a:rPr>
              <a:t>感知器与</a:t>
            </a:r>
            <a:r>
              <a:rPr lang="en-US" altLang="zh-CN" b="1" dirty="0">
                <a:latin typeface="宋体" panose="02010600030101010101" pitchFamily="2" charset="-122"/>
              </a:rPr>
              <a:t>ANN</a:t>
            </a:r>
            <a:r>
              <a:rPr lang="zh-CN" altLang="en-US" b="1" dirty="0">
                <a:latin typeface="宋体" panose="02010600030101010101" pitchFamily="2" charset="-122"/>
              </a:rPr>
              <a:t>的早期发展</a:t>
            </a:r>
            <a:endParaRPr lang="zh-CN" altLang="en-US" dirty="0"/>
          </a:p>
        </p:txBody>
      </p:sp>
      <p:sp>
        <p:nvSpPr>
          <p:cNvPr id="131075" name="Rectangle 3">
            <a:extLst>
              <a:ext uri="{FF2B5EF4-FFF2-40B4-BE49-F238E27FC236}">
                <a16:creationId xmlns:a16="http://schemas.microsoft.com/office/drawing/2014/main" id="{A1218E99-E1BF-4671-8845-58FB6D560EBF}"/>
              </a:ext>
            </a:extLst>
          </p:cNvPr>
          <p:cNvSpPr>
            <a:spLocks noGrp="1" noChangeArrowheads="1"/>
          </p:cNvSpPr>
          <p:nvPr>
            <p:ph type="body" idx="4294967295"/>
          </p:nvPr>
        </p:nvSpPr>
        <p:spPr>
          <a:xfrm>
            <a:off x="3962400" y="5105400"/>
            <a:ext cx="8229600" cy="1143000"/>
          </a:xfrm>
        </p:spPr>
        <p:txBody>
          <a:bodyPr/>
          <a:lstStyle/>
          <a:p>
            <a:r>
              <a:rPr lang="en-US" altLang="zh-CN" b="1">
                <a:latin typeface="Times New Roman" panose="02020603050405020304" pitchFamily="18" charset="0"/>
              </a:rPr>
              <a:t>1962</a:t>
            </a:r>
            <a:r>
              <a:rPr lang="zh-CN" altLang="en-US" b="1">
                <a:latin typeface="宋体" panose="02010600030101010101" pitchFamily="2" charset="-122"/>
              </a:rPr>
              <a:t>年，</a:t>
            </a:r>
            <a:r>
              <a:rPr lang="en-US" altLang="zh-CN" b="1">
                <a:latin typeface="Times New Roman" panose="02020603050405020304" pitchFamily="18" charset="0"/>
              </a:rPr>
              <a:t>Rosenblatt</a:t>
            </a:r>
            <a:r>
              <a:rPr lang="zh-CN" altLang="en-US" b="1">
                <a:latin typeface="宋体" panose="02010600030101010101" pitchFamily="2" charset="-122"/>
              </a:rPr>
              <a:t>宣布：人工神经网络可以学会它能表示的任何东西</a:t>
            </a:r>
            <a:r>
              <a:rPr lang="zh-CN" altLang="en-US"/>
              <a:t> </a:t>
            </a:r>
          </a:p>
        </p:txBody>
      </p:sp>
      <p:grpSp>
        <p:nvGrpSpPr>
          <p:cNvPr id="131076" name="Group 4">
            <a:extLst>
              <a:ext uri="{FF2B5EF4-FFF2-40B4-BE49-F238E27FC236}">
                <a16:creationId xmlns:a16="http://schemas.microsoft.com/office/drawing/2014/main" id="{C95F9C0A-F9B6-4A91-8613-72AB984DCE37}"/>
              </a:ext>
            </a:extLst>
          </p:cNvPr>
          <p:cNvGrpSpPr>
            <a:grpSpLocks/>
          </p:cNvGrpSpPr>
          <p:nvPr/>
        </p:nvGrpSpPr>
        <p:grpSpPr bwMode="auto">
          <a:xfrm>
            <a:off x="2514600" y="1295401"/>
            <a:ext cx="7315200" cy="3444875"/>
            <a:chOff x="576" y="2016"/>
            <a:chExt cx="4608" cy="2170"/>
          </a:xfrm>
        </p:grpSpPr>
        <p:grpSp>
          <p:nvGrpSpPr>
            <p:cNvPr id="131077" name="Group 5">
              <a:extLst>
                <a:ext uri="{FF2B5EF4-FFF2-40B4-BE49-F238E27FC236}">
                  <a16:creationId xmlns:a16="http://schemas.microsoft.com/office/drawing/2014/main" id="{32F57FCB-D3C3-4A7F-8A07-BBA80D7BB73C}"/>
                </a:ext>
              </a:extLst>
            </p:cNvPr>
            <p:cNvGrpSpPr>
              <a:grpSpLocks/>
            </p:cNvGrpSpPr>
            <p:nvPr/>
          </p:nvGrpSpPr>
          <p:grpSpPr bwMode="auto">
            <a:xfrm>
              <a:off x="624" y="2208"/>
              <a:ext cx="4464" cy="1440"/>
              <a:chOff x="2620" y="9610"/>
              <a:chExt cx="5220" cy="1716"/>
            </a:xfrm>
          </p:grpSpPr>
          <p:sp>
            <p:nvSpPr>
              <p:cNvPr id="131078" name="Oval 6">
                <a:extLst>
                  <a:ext uri="{FF2B5EF4-FFF2-40B4-BE49-F238E27FC236}">
                    <a16:creationId xmlns:a16="http://schemas.microsoft.com/office/drawing/2014/main" id="{8913503B-B332-497E-BA6B-B1E951A19D0A}"/>
                  </a:ext>
                </a:extLst>
              </p:cNvPr>
              <p:cNvSpPr>
                <a:spLocks noChangeArrowheads="1"/>
              </p:cNvSpPr>
              <p:nvPr/>
            </p:nvSpPr>
            <p:spPr bwMode="auto">
              <a:xfrm>
                <a:off x="4060" y="9610"/>
                <a:ext cx="180" cy="156"/>
              </a:xfrm>
              <a:prstGeom prst="ellipse">
                <a:avLst/>
              </a:prstGeom>
              <a:solidFill>
                <a:srgbClr val="FFFFFF"/>
              </a:solidFill>
              <a:ln w="9525">
                <a:solidFill>
                  <a:srgbClr val="000000"/>
                </a:solidFill>
                <a:round/>
                <a:headEnd/>
                <a:tailEnd/>
              </a:ln>
            </p:spPr>
            <p:txBody>
              <a:bodyPr/>
              <a:lstStyle/>
              <a:p>
                <a:endParaRPr lang="zh-CN" altLang="en-US"/>
              </a:p>
            </p:txBody>
          </p:sp>
          <p:sp>
            <p:nvSpPr>
              <p:cNvPr id="131079" name="Oval 7">
                <a:extLst>
                  <a:ext uri="{FF2B5EF4-FFF2-40B4-BE49-F238E27FC236}">
                    <a16:creationId xmlns:a16="http://schemas.microsoft.com/office/drawing/2014/main" id="{CAA7252C-33B4-47D6-81B2-03C20F4D4C1E}"/>
                  </a:ext>
                </a:extLst>
              </p:cNvPr>
              <p:cNvSpPr>
                <a:spLocks noChangeArrowheads="1"/>
              </p:cNvSpPr>
              <p:nvPr/>
            </p:nvSpPr>
            <p:spPr bwMode="auto">
              <a:xfrm>
                <a:off x="4060" y="11170"/>
                <a:ext cx="180" cy="156"/>
              </a:xfrm>
              <a:prstGeom prst="ellipse">
                <a:avLst/>
              </a:prstGeom>
              <a:solidFill>
                <a:srgbClr val="FFFFFF"/>
              </a:solidFill>
              <a:ln w="9525">
                <a:solidFill>
                  <a:srgbClr val="000000"/>
                </a:solidFill>
                <a:round/>
                <a:headEnd/>
                <a:tailEnd/>
              </a:ln>
            </p:spPr>
            <p:txBody>
              <a:bodyPr/>
              <a:lstStyle/>
              <a:p>
                <a:endParaRPr lang="zh-CN" altLang="en-US"/>
              </a:p>
            </p:txBody>
          </p:sp>
          <p:sp>
            <p:nvSpPr>
              <p:cNvPr id="131080" name="Oval 8">
                <a:extLst>
                  <a:ext uri="{FF2B5EF4-FFF2-40B4-BE49-F238E27FC236}">
                    <a16:creationId xmlns:a16="http://schemas.microsoft.com/office/drawing/2014/main" id="{90AFA683-71D1-4628-B641-2914931B025D}"/>
                  </a:ext>
                </a:extLst>
              </p:cNvPr>
              <p:cNvSpPr>
                <a:spLocks noChangeArrowheads="1"/>
              </p:cNvSpPr>
              <p:nvPr/>
            </p:nvSpPr>
            <p:spPr bwMode="auto">
              <a:xfrm>
                <a:off x="4060" y="10234"/>
                <a:ext cx="180" cy="156"/>
              </a:xfrm>
              <a:prstGeom prst="ellipse">
                <a:avLst/>
              </a:prstGeom>
              <a:solidFill>
                <a:srgbClr val="FFFFFF"/>
              </a:solidFill>
              <a:ln w="9525">
                <a:solidFill>
                  <a:srgbClr val="000000"/>
                </a:solidFill>
                <a:round/>
                <a:headEnd/>
                <a:tailEnd/>
              </a:ln>
            </p:spPr>
            <p:txBody>
              <a:bodyPr/>
              <a:lstStyle/>
              <a:p>
                <a:endParaRPr lang="zh-CN" altLang="en-US"/>
              </a:p>
            </p:txBody>
          </p:sp>
          <p:sp>
            <p:nvSpPr>
              <p:cNvPr id="131081" name="Rectangle 9">
                <a:extLst>
                  <a:ext uri="{FF2B5EF4-FFF2-40B4-BE49-F238E27FC236}">
                    <a16:creationId xmlns:a16="http://schemas.microsoft.com/office/drawing/2014/main" id="{9EB548D1-5CA1-4C69-AE5E-BC9650E978D9}"/>
                  </a:ext>
                </a:extLst>
              </p:cNvPr>
              <p:cNvSpPr>
                <a:spLocks noChangeArrowheads="1"/>
              </p:cNvSpPr>
              <p:nvPr/>
            </p:nvSpPr>
            <p:spPr bwMode="auto">
              <a:xfrm>
                <a:off x="6580" y="9610"/>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31082" name="Rectangle 10">
                <a:extLst>
                  <a:ext uri="{FF2B5EF4-FFF2-40B4-BE49-F238E27FC236}">
                    <a16:creationId xmlns:a16="http://schemas.microsoft.com/office/drawing/2014/main" id="{D02594DF-1720-44AE-9099-D3C4F0437C94}"/>
                  </a:ext>
                </a:extLst>
              </p:cNvPr>
              <p:cNvSpPr>
                <a:spLocks noChangeArrowheads="1"/>
              </p:cNvSpPr>
              <p:nvPr/>
            </p:nvSpPr>
            <p:spPr bwMode="auto">
              <a:xfrm>
                <a:off x="6580" y="10234"/>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31083" name="Rectangle 11">
                <a:extLst>
                  <a:ext uri="{FF2B5EF4-FFF2-40B4-BE49-F238E27FC236}">
                    <a16:creationId xmlns:a16="http://schemas.microsoft.com/office/drawing/2014/main" id="{D1B2A72B-E781-4FD7-9F4F-61B6A2E78E6F}"/>
                  </a:ext>
                </a:extLst>
              </p:cNvPr>
              <p:cNvSpPr>
                <a:spLocks noChangeArrowheads="1"/>
              </p:cNvSpPr>
              <p:nvPr/>
            </p:nvSpPr>
            <p:spPr bwMode="auto">
              <a:xfrm>
                <a:off x="6580" y="11170"/>
                <a:ext cx="180" cy="156"/>
              </a:xfrm>
              <a:prstGeom prst="rect">
                <a:avLst/>
              </a:prstGeom>
              <a:solidFill>
                <a:srgbClr val="FFFFFF"/>
              </a:solidFill>
              <a:ln w="9525">
                <a:solidFill>
                  <a:srgbClr val="000000"/>
                </a:solidFill>
                <a:miter lim="800000"/>
                <a:headEnd/>
                <a:tailEnd/>
              </a:ln>
            </p:spPr>
            <p:txBody>
              <a:bodyPr/>
              <a:lstStyle/>
              <a:p>
                <a:endParaRPr kumimoji="1" lang="zh-CN" altLang="zh-CN" sz="2000" b="1">
                  <a:latin typeface="Times New Roman" panose="02020603050405020304" pitchFamily="18" charset="0"/>
                </a:endParaRPr>
              </a:p>
            </p:txBody>
          </p:sp>
          <p:sp>
            <p:nvSpPr>
              <p:cNvPr id="131084" name="Line 12">
                <a:extLst>
                  <a:ext uri="{FF2B5EF4-FFF2-40B4-BE49-F238E27FC236}">
                    <a16:creationId xmlns:a16="http://schemas.microsoft.com/office/drawing/2014/main" id="{442EE061-E7F6-4F0D-BAEC-43F439635988}"/>
                  </a:ext>
                </a:extLst>
              </p:cNvPr>
              <p:cNvSpPr>
                <a:spLocks noChangeShapeType="1"/>
              </p:cNvSpPr>
              <p:nvPr/>
            </p:nvSpPr>
            <p:spPr bwMode="auto">
              <a:xfrm>
                <a:off x="2620" y="9691"/>
                <a:ext cx="14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5" name="Line 13">
                <a:extLst>
                  <a:ext uri="{FF2B5EF4-FFF2-40B4-BE49-F238E27FC236}">
                    <a16:creationId xmlns:a16="http://schemas.microsoft.com/office/drawing/2014/main" id="{B54D0B5D-8C24-4D27-9FD1-E3BCA7CFE758}"/>
                  </a:ext>
                </a:extLst>
              </p:cNvPr>
              <p:cNvSpPr>
                <a:spLocks noChangeShapeType="1"/>
              </p:cNvSpPr>
              <p:nvPr/>
            </p:nvSpPr>
            <p:spPr bwMode="auto">
              <a:xfrm>
                <a:off x="2620" y="10294"/>
                <a:ext cx="14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6" name="Line 14">
                <a:extLst>
                  <a:ext uri="{FF2B5EF4-FFF2-40B4-BE49-F238E27FC236}">
                    <a16:creationId xmlns:a16="http://schemas.microsoft.com/office/drawing/2014/main" id="{1EEDE480-9F30-4603-868A-6857B2D766ED}"/>
                  </a:ext>
                </a:extLst>
              </p:cNvPr>
              <p:cNvSpPr>
                <a:spLocks noChangeShapeType="1"/>
              </p:cNvSpPr>
              <p:nvPr/>
            </p:nvSpPr>
            <p:spPr bwMode="auto">
              <a:xfrm>
                <a:off x="2620" y="11236"/>
                <a:ext cx="14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7" name="Line 15">
                <a:extLst>
                  <a:ext uri="{FF2B5EF4-FFF2-40B4-BE49-F238E27FC236}">
                    <a16:creationId xmlns:a16="http://schemas.microsoft.com/office/drawing/2014/main" id="{8B16D9EC-717A-4AAF-B46F-F52CF73E3E1A}"/>
                  </a:ext>
                </a:extLst>
              </p:cNvPr>
              <p:cNvSpPr>
                <a:spLocks noChangeShapeType="1"/>
              </p:cNvSpPr>
              <p:nvPr/>
            </p:nvSpPr>
            <p:spPr bwMode="auto">
              <a:xfrm>
                <a:off x="6760" y="9685"/>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8" name="Line 16">
                <a:extLst>
                  <a:ext uri="{FF2B5EF4-FFF2-40B4-BE49-F238E27FC236}">
                    <a16:creationId xmlns:a16="http://schemas.microsoft.com/office/drawing/2014/main" id="{B96CFF68-4381-4C62-AD98-3D68C0CB7927}"/>
                  </a:ext>
                </a:extLst>
              </p:cNvPr>
              <p:cNvSpPr>
                <a:spLocks noChangeShapeType="1"/>
              </p:cNvSpPr>
              <p:nvPr/>
            </p:nvSpPr>
            <p:spPr bwMode="auto">
              <a:xfrm>
                <a:off x="6760" y="10309"/>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89" name="Line 17">
                <a:extLst>
                  <a:ext uri="{FF2B5EF4-FFF2-40B4-BE49-F238E27FC236}">
                    <a16:creationId xmlns:a16="http://schemas.microsoft.com/office/drawing/2014/main" id="{D23157E6-4A20-4AC1-92AA-424789E9F018}"/>
                  </a:ext>
                </a:extLst>
              </p:cNvPr>
              <p:cNvSpPr>
                <a:spLocks noChangeShapeType="1"/>
              </p:cNvSpPr>
              <p:nvPr/>
            </p:nvSpPr>
            <p:spPr bwMode="auto">
              <a:xfrm>
                <a:off x="6760" y="11230"/>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90" name="Line 18">
                <a:extLst>
                  <a:ext uri="{FF2B5EF4-FFF2-40B4-BE49-F238E27FC236}">
                    <a16:creationId xmlns:a16="http://schemas.microsoft.com/office/drawing/2014/main" id="{9C041799-52D6-40DD-BB76-D7D79D510751}"/>
                  </a:ext>
                </a:extLst>
              </p:cNvPr>
              <p:cNvSpPr>
                <a:spLocks noChangeShapeType="1"/>
              </p:cNvSpPr>
              <p:nvPr/>
            </p:nvSpPr>
            <p:spPr bwMode="auto">
              <a:xfrm>
                <a:off x="4240" y="9685"/>
                <a:ext cx="23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91" name="Line 19">
                <a:extLst>
                  <a:ext uri="{FF2B5EF4-FFF2-40B4-BE49-F238E27FC236}">
                    <a16:creationId xmlns:a16="http://schemas.microsoft.com/office/drawing/2014/main" id="{1D193712-5003-48A6-B94A-627DE3DD811E}"/>
                  </a:ext>
                </a:extLst>
              </p:cNvPr>
              <p:cNvSpPr>
                <a:spLocks noChangeShapeType="1"/>
              </p:cNvSpPr>
              <p:nvPr/>
            </p:nvSpPr>
            <p:spPr bwMode="auto">
              <a:xfrm>
                <a:off x="4240" y="10294"/>
                <a:ext cx="23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92" name="Line 20">
                <a:extLst>
                  <a:ext uri="{FF2B5EF4-FFF2-40B4-BE49-F238E27FC236}">
                    <a16:creationId xmlns:a16="http://schemas.microsoft.com/office/drawing/2014/main" id="{BF683C0A-116A-4DCE-9D9A-786856A9D306}"/>
                  </a:ext>
                </a:extLst>
              </p:cNvPr>
              <p:cNvSpPr>
                <a:spLocks noChangeShapeType="1"/>
              </p:cNvSpPr>
              <p:nvPr/>
            </p:nvSpPr>
            <p:spPr bwMode="auto">
              <a:xfrm>
                <a:off x="4240" y="11245"/>
                <a:ext cx="23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93" name="Line 21">
                <a:extLst>
                  <a:ext uri="{FF2B5EF4-FFF2-40B4-BE49-F238E27FC236}">
                    <a16:creationId xmlns:a16="http://schemas.microsoft.com/office/drawing/2014/main" id="{71A08D50-1B27-4EE4-9FB5-5636182CF827}"/>
                  </a:ext>
                </a:extLst>
              </p:cNvPr>
              <p:cNvSpPr>
                <a:spLocks noChangeShapeType="1"/>
              </p:cNvSpPr>
              <p:nvPr/>
            </p:nvSpPr>
            <p:spPr bwMode="auto">
              <a:xfrm>
                <a:off x="4240" y="9766"/>
                <a:ext cx="234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94" name="Line 22">
                <a:extLst>
                  <a:ext uri="{FF2B5EF4-FFF2-40B4-BE49-F238E27FC236}">
                    <a16:creationId xmlns:a16="http://schemas.microsoft.com/office/drawing/2014/main" id="{4E8AE490-1D67-44BB-81E5-66B25759AB7E}"/>
                  </a:ext>
                </a:extLst>
              </p:cNvPr>
              <p:cNvSpPr>
                <a:spLocks noChangeShapeType="1"/>
              </p:cNvSpPr>
              <p:nvPr/>
            </p:nvSpPr>
            <p:spPr bwMode="auto">
              <a:xfrm>
                <a:off x="4240" y="10390"/>
                <a:ext cx="234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95" name="Line 23">
                <a:extLst>
                  <a:ext uri="{FF2B5EF4-FFF2-40B4-BE49-F238E27FC236}">
                    <a16:creationId xmlns:a16="http://schemas.microsoft.com/office/drawing/2014/main" id="{8A1657DF-FEE6-4F22-A1C2-99061CFB0BB1}"/>
                  </a:ext>
                </a:extLst>
              </p:cNvPr>
              <p:cNvSpPr>
                <a:spLocks noChangeShapeType="1"/>
              </p:cNvSpPr>
              <p:nvPr/>
            </p:nvSpPr>
            <p:spPr bwMode="auto">
              <a:xfrm>
                <a:off x="4240" y="9766"/>
                <a:ext cx="2340" cy="14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96" name="Line 24">
                <a:extLst>
                  <a:ext uri="{FF2B5EF4-FFF2-40B4-BE49-F238E27FC236}">
                    <a16:creationId xmlns:a16="http://schemas.microsoft.com/office/drawing/2014/main" id="{2EFA407C-BA8C-4491-B6E1-65B8387E2EFD}"/>
                  </a:ext>
                </a:extLst>
              </p:cNvPr>
              <p:cNvSpPr>
                <a:spLocks noChangeShapeType="1"/>
              </p:cNvSpPr>
              <p:nvPr/>
            </p:nvSpPr>
            <p:spPr bwMode="auto">
              <a:xfrm flipV="1">
                <a:off x="4240" y="9766"/>
                <a:ext cx="234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97" name="Line 25">
                <a:extLst>
                  <a:ext uri="{FF2B5EF4-FFF2-40B4-BE49-F238E27FC236}">
                    <a16:creationId xmlns:a16="http://schemas.microsoft.com/office/drawing/2014/main" id="{5D460971-FE3E-46E9-8D8E-99CD63402B7D}"/>
                  </a:ext>
                </a:extLst>
              </p:cNvPr>
              <p:cNvSpPr>
                <a:spLocks noChangeShapeType="1"/>
              </p:cNvSpPr>
              <p:nvPr/>
            </p:nvSpPr>
            <p:spPr bwMode="auto">
              <a:xfrm flipV="1">
                <a:off x="4240" y="9766"/>
                <a:ext cx="2340" cy="14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1098" name="Line 26">
                <a:extLst>
                  <a:ext uri="{FF2B5EF4-FFF2-40B4-BE49-F238E27FC236}">
                    <a16:creationId xmlns:a16="http://schemas.microsoft.com/office/drawing/2014/main" id="{5C2F462C-4EE0-4C8D-AAB1-7E1D1198DAA3}"/>
                  </a:ext>
                </a:extLst>
              </p:cNvPr>
              <p:cNvSpPr>
                <a:spLocks noChangeShapeType="1"/>
              </p:cNvSpPr>
              <p:nvPr/>
            </p:nvSpPr>
            <p:spPr bwMode="auto">
              <a:xfrm flipV="1">
                <a:off x="4240" y="10390"/>
                <a:ext cx="234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1099" name="Rectangle 27">
              <a:extLst>
                <a:ext uri="{FF2B5EF4-FFF2-40B4-BE49-F238E27FC236}">
                  <a16:creationId xmlns:a16="http://schemas.microsoft.com/office/drawing/2014/main" id="{04FDCCA1-517C-4B07-A32F-F780D96C47D0}"/>
                </a:ext>
              </a:extLst>
            </p:cNvPr>
            <p:cNvSpPr>
              <a:spLocks noChangeArrowheads="1"/>
            </p:cNvSpPr>
            <p:nvPr/>
          </p:nvSpPr>
          <p:spPr bwMode="auto">
            <a:xfrm>
              <a:off x="4752" y="20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000" b="1">
                  <a:latin typeface="Times New Roman" panose="02020603050405020304" pitchFamily="18" charset="0"/>
                </a:rPr>
                <a:t>o</a:t>
              </a:r>
              <a:r>
                <a:rPr kumimoji="1" lang="en-US" altLang="zh-CN" sz="2000" b="1" baseline="-30000">
                  <a:latin typeface="Times New Roman" panose="02020603050405020304" pitchFamily="18" charset="0"/>
                </a:rPr>
                <a:t>1</a:t>
              </a:r>
              <a:endParaRPr kumimoji="1" lang="en-US" altLang="zh-CN" sz="2000" b="1">
                <a:latin typeface="Times New Roman" panose="02020603050405020304" pitchFamily="18" charset="0"/>
              </a:endParaRPr>
            </a:p>
          </p:txBody>
        </p:sp>
        <p:sp>
          <p:nvSpPr>
            <p:cNvPr id="131100" name="Rectangle 28">
              <a:extLst>
                <a:ext uri="{FF2B5EF4-FFF2-40B4-BE49-F238E27FC236}">
                  <a16:creationId xmlns:a16="http://schemas.microsoft.com/office/drawing/2014/main" id="{76E9E264-28D5-46AB-B98F-7551411F110B}"/>
                </a:ext>
              </a:extLst>
            </p:cNvPr>
            <p:cNvSpPr>
              <a:spLocks noChangeArrowheads="1"/>
            </p:cNvSpPr>
            <p:nvPr/>
          </p:nvSpPr>
          <p:spPr bwMode="auto">
            <a:xfrm>
              <a:off x="2448" y="3936"/>
              <a:ext cx="10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多输出感知器</a:t>
              </a:r>
            </a:p>
          </p:txBody>
        </p:sp>
        <p:sp>
          <p:nvSpPr>
            <p:cNvPr id="131101" name="Rectangle 29">
              <a:extLst>
                <a:ext uri="{FF2B5EF4-FFF2-40B4-BE49-F238E27FC236}">
                  <a16:creationId xmlns:a16="http://schemas.microsoft.com/office/drawing/2014/main" id="{29DF6EC7-0AAA-4D16-8B67-6EA22AA000A9}"/>
                </a:ext>
              </a:extLst>
            </p:cNvPr>
            <p:cNvSpPr>
              <a:spLocks noChangeArrowheads="1"/>
            </p:cNvSpPr>
            <p:nvPr/>
          </p:nvSpPr>
          <p:spPr bwMode="auto">
            <a:xfrm>
              <a:off x="624" y="2016"/>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1</a:t>
              </a:r>
            </a:p>
          </p:txBody>
        </p:sp>
        <p:sp>
          <p:nvSpPr>
            <p:cNvPr id="131102" name="Rectangle 30">
              <a:extLst>
                <a:ext uri="{FF2B5EF4-FFF2-40B4-BE49-F238E27FC236}">
                  <a16:creationId xmlns:a16="http://schemas.microsoft.com/office/drawing/2014/main" id="{9BA75B2E-3A32-4D6C-9CDA-9765A7762FDA}"/>
                </a:ext>
              </a:extLst>
            </p:cNvPr>
            <p:cNvSpPr>
              <a:spLocks noChangeArrowheads="1"/>
            </p:cNvSpPr>
            <p:nvPr/>
          </p:nvSpPr>
          <p:spPr bwMode="auto">
            <a:xfrm>
              <a:off x="624" y="2544"/>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2</a:t>
              </a:r>
            </a:p>
          </p:txBody>
        </p:sp>
        <p:sp>
          <p:nvSpPr>
            <p:cNvPr id="131103" name="Rectangle 31">
              <a:extLst>
                <a:ext uri="{FF2B5EF4-FFF2-40B4-BE49-F238E27FC236}">
                  <a16:creationId xmlns:a16="http://schemas.microsoft.com/office/drawing/2014/main" id="{9819A8B9-8EB3-4F41-834C-B24C954F6C75}"/>
                </a:ext>
              </a:extLst>
            </p:cNvPr>
            <p:cNvSpPr>
              <a:spLocks noChangeArrowheads="1"/>
            </p:cNvSpPr>
            <p:nvPr/>
          </p:nvSpPr>
          <p:spPr bwMode="auto">
            <a:xfrm>
              <a:off x="4848" y="2544"/>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o</a:t>
              </a:r>
              <a:r>
                <a:rPr kumimoji="1" lang="en-US" altLang="zh-CN" sz="2000" b="1" baseline="-30000">
                  <a:latin typeface="Times New Roman" panose="02020603050405020304" pitchFamily="18" charset="0"/>
                </a:rPr>
                <a:t>2</a:t>
              </a:r>
            </a:p>
          </p:txBody>
        </p:sp>
        <p:sp>
          <p:nvSpPr>
            <p:cNvPr id="131104" name="Rectangle 32">
              <a:extLst>
                <a:ext uri="{FF2B5EF4-FFF2-40B4-BE49-F238E27FC236}">
                  <a16:creationId xmlns:a16="http://schemas.microsoft.com/office/drawing/2014/main" id="{DA56A300-B39B-4AD1-A841-27C78625A1FA}"/>
                </a:ext>
              </a:extLst>
            </p:cNvPr>
            <p:cNvSpPr>
              <a:spLocks noChangeArrowheads="1"/>
            </p:cNvSpPr>
            <p:nvPr/>
          </p:nvSpPr>
          <p:spPr bwMode="auto">
            <a:xfrm>
              <a:off x="4848" y="3312"/>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o</a:t>
              </a:r>
              <a:r>
                <a:rPr kumimoji="1" lang="en-US" altLang="zh-CN" sz="2000" b="1" baseline="-30000">
                  <a:latin typeface="Times New Roman" panose="02020603050405020304" pitchFamily="18" charset="0"/>
                </a:rPr>
                <a:t>m</a:t>
              </a:r>
            </a:p>
          </p:txBody>
        </p:sp>
        <p:sp>
          <p:nvSpPr>
            <p:cNvPr id="131105" name="Rectangle 33">
              <a:extLst>
                <a:ext uri="{FF2B5EF4-FFF2-40B4-BE49-F238E27FC236}">
                  <a16:creationId xmlns:a16="http://schemas.microsoft.com/office/drawing/2014/main" id="{9354A44F-ECCB-44EE-AFB3-995DB70800F3}"/>
                </a:ext>
              </a:extLst>
            </p:cNvPr>
            <p:cNvSpPr>
              <a:spLocks noChangeArrowheads="1"/>
            </p:cNvSpPr>
            <p:nvPr/>
          </p:nvSpPr>
          <p:spPr bwMode="auto">
            <a:xfrm>
              <a:off x="610" y="3312"/>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n</a:t>
              </a:r>
            </a:p>
          </p:txBody>
        </p:sp>
        <p:sp>
          <p:nvSpPr>
            <p:cNvPr id="131106" name="Rectangle 34">
              <a:extLst>
                <a:ext uri="{FF2B5EF4-FFF2-40B4-BE49-F238E27FC236}">
                  <a16:creationId xmlns:a16="http://schemas.microsoft.com/office/drawing/2014/main" id="{460ECFF5-3671-490D-B3A2-7B02DF00B676}"/>
                </a:ext>
              </a:extLst>
            </p:cNvPr>
            <p:cNvSpPr>
              <a:spLocks noChangeArrowheads="1"/>
            </p:cNvSpPr>
            <p:nvPr/>
          </p:nvSpPr>
          <p:spPr bwMode="auto">
            <a:xfrm>
              <a:off x="576" y="297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31107" name="Rectangle 35">
              <a:extLst>
                <a:ext uri="{FF2B5EF4-FFF2-40B4-BE49-F238E27FC236}">
                  <a16:creationId xmlns:a16="http://schemas.microsoft.com/office/drawing/2014/main" id="{122CB54D-9D38-4853-9B2C-66695D1E59BB}"/>
                </a:ext>
              </a:extLst>
            </p:cNvPr>
            <p:cNvSpPr>
              <a:spLocks noChangeArrowheads="1"/>
            </p:cNvSpPr>
            <p:nvPr/>
          </p:nvSpPr>
          <p:spPr bwMode="auto">
            <a:xfrm>
              <a:off x="1728" y="3041"/>
              <a:ext cx="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 …</a:t>
              </a:r>
            </a:p>
          </p:txBody>
        </p:sp>
        <p:sp>
          <p:nvSpPr>
            <p:cNvPr id="131108" name="Rectangle 36">
              <a:extLst>
                <a:ext uri="{FF2B5EF4-FFF2-40B4-BE49-F238E27FC236}">
                  <a16:creationId xmlns:a16="http://schemas.microsoft.com/office/drawing/2014/main" id="{E1965835-E6F6-43F6-B037-5619CF849B0A}"/>
                </a:ext>
              </a:extLst>
            </p:cNvPr>
            <p:cNvSpPr>
              <a:spLocks noChangeArrowheads="1"/>
            </p:cNvSpPr>
            <p:nvPr/>
          </p:nvSpPr>
          <p:spPr bwMode="auto">
            <a:xfrm>
              <a:off x="3936" y="297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31109" name="Rectangle 37">
              <a:extLst>
                <a:ext uri="{FF2B5EF4-FFF2-40B4-BE49-F238E27FC236}">
                  <a16:creationId xmlns:a16="http://schemas.microsoft.com/office/drawing/2014/main" id="{2447970B-1EC5-4D68-855F-A22163B13C36}"/>
                </a:ext>
              </a:extLst>
            </p:cNvPr>
            <p:cNvSpPr>
              <a:spLocks noChangeArrowheads="1"/>
            </p:cNvSpPr>
            <p:nvPr/>
          </p:nvSpPr>
          <p:spPr bwMode="auto">
            <a:xfrm>
              <a:off x="4800" y="296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31110" name="Rectangle 38">
              <a:extLst>
                <a:ext uri="{FF2B5EF4-FFF2-40B4-BE49-F238E27FC236}">
                  <a16:creationId xmlns:a16="http://schemas.microsoft.com/office/drawing/2014/main" id="{00A55DED-58A9-46CD-9ECB-2CA93C223CB1}"/>
                </a:ext>
              </a:extLst>
            </p:cNvPr>
            <p:cNvSpPr>
              <a:spLocks noChangeArrowheads="1"/>
            </p:cNvSpPr>
            <p:nvPr/>
          </p:nvSpPr>
          <p:spPr bwMode="auto">
            <a:xfrm>
              <a:off x="1632" y="3696"/>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输入层</a:t>
              </a:r>
            </a:p>
          </p:txBody>
        </p:sp>
        <p:sp>
          <p:nvSpPr>
            <p:cNvPr id="131111" name="Rectangle 39">
              <a:extLst>
                <a:ext uri="{FF2B5EF4-FFF2-40B4-BE49-F238E27FC236}">
                  <a16:creationId xmlns:a16="http://schemas.microsoft.com/office/drawing/2014/main" id="{A72F652A-05EF-41BF-81F9-A06055E70154}"/>
                </a:ext>
              </a:extLst>
            </p:cNvPr>
            <p:cNvSpPr>
              <a:spLocks noChangeArrowheads="1"/>
            </p:cNvSpPr>
            <p:nvPr/>
          </p:nvSpPr>
          <p:spPr bwMode="auto">
            <a:xfrm>
              <a:off x="3792" y="3696"/>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输出层</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1076"/>
                                        </p:tgtEl>
                                        <p:attrNameLst>
                                          <p:attrName>style.visibility</p:attrName>
                                        </p:attrNameLst>
                                      </p:cBhvr>
                                      <p:to>
                                        <p:strVal val="visible"/>
                                      </p:to>
                                    </p:set>
                                    <p:anim calcmode="lin" valueType="num">
                                      <p:cBhvr additive="base">
                                        <p:cTn id="7" dur="500" fill="hold"/>
                                        <p:tgtEl>
                                          <p:spTgt spid="131076"/>
                                        </p:tgtEl>
                                        <p:attrNameLst>
                                          <p:attrName>ppt_x</p:attrName>
                                        </p:attrNameLst>
                                      </p:cBhvr>
                                      <p:tavLst>
                                        <p:tav tm="0">
                                          <p:val>
                                            <p:strVal val="0-#ppt_w/2"/>
                                          </p:val>
                                        </p:tav>
                                        <p:tav tm="100000">
                                          <p:val>
                                            <p:strVal val="#ppt_x"/>
                                          </p:val>
                                        </p:tav>
                                      </p:tavLst>
                                    </p:anim>
                                    <p:anim calcmode="lin" valueType="num">
                                      <p:cBhvr additive="base">
                                        <p:cTn id="8" dur="500" fill="hold"/>
                                        <p:tgtEl>
                                          <p:spTgt spid="13107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1075">
                                            <p:txEl>
                                              <p:pRg st="0" end="0"/>
                                            </p:txEl>
                                          </p:spTgt>
                                        </p:tgtEl>
                                        <p:attrNameLst>
                                          <p:attrName>style.visibility</p:attrName>
                                        </p:attrNameLst>
                                      </p:cBhvr>
                                      <p:to>
                                        <p:strVal val="visible"/>
                                      </p:to>
                                    </p:set>
                                    <p:anim calcmode="lin" valueType="num">
                                      <p:cBhvr additive="base">
                                        <p:cTn id="13" dur="500" fill="hold"/>
                                        <p:tgtEl>
                                          <p:spTgt spid="13107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107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3">
            <a:extLst>
              <a:ext uri="{FF2B5EF4-FFF2-40B4-BE49-F238E27FC236}">
                <a16:creationId xmlns:a16="http://schemas.microsoft.com/office/drawing/2014/main" id="{3F577855-A1E7-4FD3-B7F9-A952C60513F7}"/>
              </a:ext>
            </a:extLst>
          </p:cNvPr>
          <p:cNvSpPr>
            <a:spLocks noGrp="1"/>
          </p:cNvSpPr>
          <p:nvPr>
            <p:ph type="dt" sz="half" idx="4294967295"/>
          </p:nvPr>
        </p:nvSpPr>
        <p:spPr>
          <a:xfrm>
            <a:off x="0" y="6356350"/>
            <a:ext cx="2743200" cy="365125"/>
          </a:xfrm>
        </p:spPr>
        <p:txBody>
          <a:bodyPr/>
          <a:lstStyle/>
          <a:p>
            <a:fld id="{1C1A7E17-378C-4279-9A9B-EC80D70BBF3A}" type="datetime1">
              <a:rPr lang="zh-CN" altLang="en-US"/>
              <a:pPr/>
              <a:t>2020/12/1</a:t>
            </a:fld>
            <a:endParaRPr lang="en-US" altLang="zh-CN"/>
          </a:p>
        </p:txBody>
      </p:sp>
      <p:sp>
        <p:nvSpPr>
          <p:cNvPr id="42" name="灯片编号占位符 5">
            <a:extLst>
              <a:ext uri="{FF2B5EF4-FFF2-40B4-BE49-F238E27FC236}">
                <a16:creationId xmlns:a16="http://schemas.microsoft.com/office/drawing/2014/main" id="{237EF68A-CB4E-4ED1-AADB-E4F7E356243F}"/>
              </a:ext>
            </a:extLst>
          </p:cNvPr>
          <p:cNvSpPr>
            <a:spLocks noGrp="1"/>
          </p:cNvSpPr>
          <p:nvPr>
            <p:ph type="sldNum" sz="quarter" idx="4294967295"/>
          </p:nvPr>
        </p:nvSpPr>
        <p:spPr>
          <a:xfrm>
            <a:off x="9448800" y="6356350"/>
            <a:ext cx="2743200" cy="365125"/>
          </a:xfrm>
        </p:spPr>
        <p:txBody>
          <a:bodyPr/>
          <a:lstStyle/>
          <a:p>
            <a:fld id="{ED46F1B6-E2AC-4311-A09C-1661370A3597}" type="slidenum">
              <a:rPr lang="en-US" altLang="zh-CN"/>
              <a:pPr/>
              <a:t>27</a:t>
            </a:fld>
            <a:endParaRPr lang="en-US" altLang="zh-CN"/>
          </a:p>
        </p:txBody>
      </p:sp>
      <p:sp>
        <p:nvSpPr>
          <p:cNvPr id="144386" name="Rectangle 2">
            <a:extLst>
              <a:ext uri="{FF2B5EF4-FFF2-40B4-BE49-F238E27FC236}">
                <a16:creationId xmlns:a16="http://schemas.microsoft.com/office/drawing/2014/main" id="{2D0E2625-710D-477D-AB86-9392229061C4}"/>
              </a:ext>
            </a:extLst>
          </p:cNvPr>
          <p:cNvSpPr>
            <a:spLocks noGrp="1" noChangeArrowheads="1"/>
          </p:cNvSpPr>
          <p:nvPr>
            <p:ph type="title" idx="4294967295"/>
          </p:nvPr>
        </p:nvSpPr>
        <p:spPr>
          <a:xfrm>
            <a:off x="0" y="195263"/>
            <a:ext cx="10972800" cy="692150"/>
          </a:xfrm>
        </p:spPr>
        <p:txBody>
          <a:bodyPr/>
          <a:lstStyle/>
          <a:p>
            <a:r>
              <a:rPr lang="zh-CN" altLang="en-US" b="1" dirty="0">
                <a:latin typeface="宋体" panose="02010600030101010101" pitchFamily="2" charset="-122"/>
              </a:rPr>
              <a:t>线性不可分问题</a:t>
            </a:r>
            <a:r>
              <a:rPr lang="zh-CN" altLang="en-US" dirty="0"/>
              <a:t> </a:t>
            </a:r>
          </a:p>
        </p:txBody>
      </p:sp>
      <p:sp>
        <p:nvSpPr>
          <p:cNvPr id="144387" name="Rectangle 3">
            <a:extLst>
              <a:ext uri="{FF2B5EF4-FFF2-40B4-BE49-F238E27FC236}">
                <a16:creationId xmlns:a16="http://schemas.microsoft.com/office/drawing/2014/main" id="{1785C11E-7709-43CA-AE11-C0D8EF3B6889}"/>
              </a:ext>
            </a:extLst>
          </p:cNvPr>
          <p:cNvSpPr>
            <a:spLocks noGrp="1" noChangeArrowheads="1"/>
          </p:cNvSpPr>
          <p:nvPr>
            <p:ph type="body" idx="4294967295"/>
          </p:nvPr>
        </p:nvSpPr>
        <p:spPr>
          <a:xfrm>
            <a:off x="0" y="1030288"/>
            <a:ext cx="8229600" cy="484187"/>
          </a:xfrm>
        </p:spPr>
        <p:txBody>
          <a:bodyPr/>
          <a:lstStyle/>
          <a:p>
            <a:pPr>
              <a:lnSpc>
                <a:spcPct val="90000"/>
              </a:lnSpc>
              <a:buFont typeface="Wingdings" panose="05000000000000000000" pitchFamily="2" charset="2"/>
              <a:buNone/>
            </a:pPr>
            <a:r>
              <a:rPr lang="zh-CN" altLang="en-US" sz="3600" b="1" dirty="0">
                <a:latin typeface="宋体" panose="02010600030101010101" pitchFamily="2" charset="-122"/>
              </a:rPr>
              <a:t>异或</a:t>
            </a:r>
            <a:r>
              <a:rPr lang="en-US" altLang="zh-CN" sz="3600" b="1" dirty="0">
                <a:latin typeface="Times New Roman" panose="02020603050405020304" pitchFamily="18" charset="0"/>
              </a:rPr>
              <a:t>(Exclusive –OR)</a:t>
            </a:r>
            <a:r>
              <a:rPr lang="zh-CN" altLang="en-US" sz="3600" b="1" dirty="0">
                <a:latin typeface="宋体" panose="02010600030101010101" pitchFamily="2" charset="-122"/>
              </a:rPr>
              <a:t>问题</a:t>
            </a:r>
            <a:r>
              <a:rPr lang="zh-CN" altLang="en-US" sz="3600" dirty="0"/>
              <a:t> </a:t>
            </a:r>
          </a:p>
        </p:txBody>
      </p:sp>
      <p:grpSp>
        <p:nvGrpSpPr>
          <p:cNvPr id="144388" name="Group 4">
            <a:extLst>
              <a:ext uri="{FF2B5EF4-FFF2-40B4-BE49-F238E27FC236}">
                <a16:creationId xmlns:a16="http://schemas.microsoft.com/office/drawing/2014/main" id="{FAD5C12E-1E58-4DFC-8225-C1DBC4A939CC}"/>
              </a:ext>
            </a:extLst>
          </p:cNvPr>
          <p:cNvGrpSpPr>
            <a:grpSpLocks/>
          </p:cNvGrpSpPr>
          <p:nvPr/>
        </p:nvGrpSpPr>
        <p:grpSpPr bwMode="auto">
          <a:xfrm>
            <a:off x="3124200" y="2895601"/>
            <a:ext cx="5303838" cy="2447925"/>
            <a:chOff x="-3" y="-3"/>
            <a:chExt cx="1977" cy="1542"/>
          </a:xfrm>
        </p:grpSpPr>
        <p:grpSp>
          <p:nvGrpSpPr>
            <p:cNvPr id="144389" name="Group 5">
              <a:extLst>
                <a:ext uri="{FF2B5EF4-FFF2-40B4-BE49-F238E27FC236}">
                  <a16:creationId xmlns:a16="http://schemas.microsoft.com/office/drawing/2014/main" id="{C941F43E-F02E-4E22-A10C-2FEF04576074}"/>
                </a:ext>
              </a:extLst>
            </p:cNvPr>
            <p:cNvGrpSpPr>
              <a:grpSpLocks/>
            </p:cNvGrpSpPr>
            <p:nvPr/>
          </p:nvGrpSpPr>
          <p:grpSpPr bwMode="auto">
            <a:xfrm>
              <a:off x="0" y="0"/>
              <a:ext cx="1971" cy="1536"/>
              <a:chOff x="0" y="0"/>
              <a:chExt cx="1971" cy="1536"/>
            </a:xfrm>
          </p:grpSpPr>
          <p:grpSp>
            <p:nvGrpSpPr>
              <p:cNvPr id="144390" name="Group 6">
                <a:extLst>
                  <a:ext uri="{FF2B5EF4-FFF2-40B4-BE49-F238E27FC236}">
                    <a16:creationId xmlns:a16="http://schemas.microsoft.com/office/drawing/2014/main" id="{E3055AD0-7D5A-4B22-9F08-E803F02B0AA3}"/>
                  </a:ext>
                </a:extLst>
              </p:cNvPr>
              <p:cNvGrpSpPr>
                <a:grpSpLocks/>
              </p:cNvGrpSpPr>
              <p:nvPr/>
            </p:nvGrpSpPr>
            <p:grpSpPr bwMode="auto">
              <a:xfrm>
                <a:off x="0" y="0"/>
                <a:ext cx="647" cy="768"/>
                <a:chOff x="0" y="0"/>
                <a:chExt cx="647" cy="768"/>
              </a:xfrm>
            </p:grpSpPr>
            <p:sp>
              <p:nvSpPr>
                <p:cNvPr id="144391" name="Rectangle 7">
                  <a:extLst>
                    <a:ext uri="{FF2B5EF4-FFF2-40B4-BE49-F238E27FC236}">
                      <a16:creationId xmlns:a16="http://schemas.microsoft.com/office/drawing/2014/main" id="{7349B42A-7509-43FF-8D9E-108991973E26}"/>
                    </a:ext>
                  </a:extLst>
                </p:cNvPr>
                <p:cNvSpPr>
                  <a:spLocks noChangeArrowheads="1"/>
                </p:cNvSpPr>
                <p:nvPr/>
              </p:nvSpPr>
              <p:spPr bwMode="auto">
                <a:xfrm>
                  <a:off x="43" y="0"/>
                  <a:ext cx="561"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800" b="1" dirty="0">
                      <a:latin typeface="Times New Roman" panose="02020603050405020304" pitchFamily="18" charset="0"/>
                    </a:rPr>
                    <a:t>g</a:t>
                  </a:r>
                  <a:r>
                    <a:rPr kumimoji="1" lang="zh-CN" altLang="en-US" sz="2800" b="1" dirty="0">
                      <a:latin typeface="Times New Roman" panose="02020603050405020304" pitchFamily="18" charset="0"/>
                    </a:rPr>
                    <a:t>（</a:t>
                  </a:r>
                  <a:r>
                    <a:rPr kumimoji="1" lang="en-US" altLang="zh-CN" sz="2800" b="1" dirty="0">
                      <a:latin typeface="Times New Roman" panose="02020603050405020304" pitchFamily="18" charset="0"/>
                    </a:rPr>
                    <a:t>x</a:t>
                  </a:r>
                  <a:r>
                    <a:rPr kumimoji="1" lang="zh-CN" altLang="en-US" sz="2800" b="1" dirty="0">
                      <a:latin typeface="Times New Roman" panose="02020603050405020304" pitchFamily="18" charset="0"/>
                    </a:rPr>
                    <a:t>，</a:t>
                  </a:r>
                  <a:r>
                    <a:rPr kumimoji="1" lang="en-US" altLang="zh-CN" sz="2800" b="1" dirty="0">
                      <a:latin typeface="Times New Roman" panose="02020603050405020304" pitchFamily="18" charset="0"/>
                    </a:rPr>
                    <a:t>y</a:t>
                  </a:r>
                  <a:r>
                    <a:rPr kumimoji="1" lang="zh-CN" altLang="en-US" sz="2800" b="1" dirty="0">
                      <a:latin typeface="Times New Roman" panose="02020603050405020304" pitchFamily="18" charset="0"/>
                    </a:rPr>
                    <a:t>）</a:t>
                  </a:r>
                </a:p>
                <a:p>
                  <a:pPr algn="just" eaLnBrk="0" hangingPunct="0"/>
                  <a:endParaRPr kumimoji="1" lang="en-US" altLang="zh-CN" sz="2800" b="1" dirty="0">
                    <a:latin typeface="Times New Roman" panose="02020603050405020304" pitchFamily="18" charset="0"/>
                  </a:endParaRPr>
                </a:p>
              </p:txBody>
            </p:sp>
            <p:sp>
              <p:nvSpPr>
                <p:cNvPr id="144392" name="Rectangle 8">
                  <a:extLst>
                    <a:ext uri="{FF2B5EF4-FFF2-40B4-BE49-F238E27FC236}">
                      <a16:creationId xmlns:a16="http://schemas.microsoft.com/office/drawing/2014/main" id="{4D215A08-214F-4A4C-9D10-B2F29F0F7A39}"/>
                    </a:ext>
                  </a:extLst>
                </p:cNvPr>
                <p:cNvSpPr>
                  <a:spLocks noChangeArrowheads="1"/>
                </p:cNvSpPr>
                <p:nvPr/>
              </p:nvSpPr>
              <p:spPr bwMode="auto">
                <a:xfrm>
                  <a:off x="0" y="0"/>
                  <a:ext cx="647" cy="768"/>
                </a:xfrm>
                <a:prstGeom prst="rect">
                  <a:avLst/>
                </a:prstGeom>
                <a:noFill/>
                <a:ln w="7">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4393" name="Group 9">
                <a:extLst>
                  <a:ext uri="{FF2B5EF4-FFF2-40B4-BE49-F238E27FC236}">
                    <a16:creationId xmlns:a16="http://schemas.microsoft.com/office/drawing/2014/main" id="{01E51775-E397-49AF-B055-72629E5F8719}"/>
                  </a:ext>
                </a:extLst>
              </p:cNvPr>
              <p:cNvGrpSpPr>
                <a:grpSpLocks/>
              </p:cNvGrpSpPr>
              <p:nvPr/>
            </p:nvGrpSpPr>
            <p:grpSpPr bwMode="auto">
              <a:xfrm>
                <a:off x="647" y="0"/>
                <a:ext cx="1324" cy="384"/>
                <a:chOff x="647" y="0"/>
                <a:chExt cx="1324" cy="384"/>
              </a:xfrm>
            </p:grpSpPr>
            <p:sp>
              <p:nvSpPr>
                <p:cNvPr id="144394" name="Rectangle 10">
                  <a:extLst>
                    <a:ext uri="{FF2B5EF4-FFF2-40B4-BE49-F238E27FC236}">
                      <a16:creationId xmlns:a16="http://schemas.microsoft.com/office/drawing/2014/main" id="{9C1D2397-7066-46B2-B57B-892798B81440}"/>
                    </a:ext>
                  </a:extLst>
                </p:cNvPr>
                <p:cNvSpPr>
                  <a:spLocks noChangeArrowheads="1"/>
                </p:cNvSpPr>
                <p:nvPr/>
              </p:nvSpPr>
              <p:spPr bwMode="auto">
                <a:xfrm>
                  <a:off x="690" y="0"/>
                  <a:ext cx="1238"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800" b="1">
                      <a:latin typeface="Times New Roman" panose="02020603050405020304" pitchFamily="18" charset="0"/>
                    </a:rPr>
                    <a:t>y</a:t>
                  </a:r>
                </a:p>
                <a:p>
                  <a:pPr algn="ctr" eaLnBrk="0" hangingPunct="0"/>
                  <a:endParaRPr kumimoji="1" lang="en-US" altLang="zh-CN" sz="2800" b="1">
                    <a:latin typeface="Times New Roman" panose="02020603050405020304" pitchFamily="18" charset="0"/>
                  </a:endParaRPr>
                </a:p>
              </p:txBody>
            </p:sp>
            <p:sp>
              <p:nvSpPr>
                <p:cNvPr id="144395" name="Rectangle 11">
                  <a:extLst>
                    <a:ext uri="{FF2B5EF4-FFF2-40B4-BE49-F238E27FC236}">
                      <a16:creationId xmlns:a16="http://schemas.microsoft.com/office/drawing/2014/main" id="{7DCD6406-BA58-4F2A-AB67-41278CA02ABD}"/>
                    </a:ext>
                  </a:extLst>
                </p:cNvPr>
                <p:cNvSpPr>
                  <a:spLocks noChangeArrowheads="1"/>
                </p:cNvSpPr>
                <p:nvPr/>
              </p:nvSpPr>
              <p:spPr bwMode="auto">
                <a:xfrm>
                  <a:off x="647" y="0"/>
                  <a:ext cx="1324" cy="384"/>
                </a:xfrm>
                <a:prstGeom prst="rect">
                  <a:avLst/>
                </a:prstGeom>
                <a:noFill/>
                <a:ln w="7">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4396" name="Group 12">
                <a:extLst>
                  <a:ext uri="{FF2B5EF4-FFF2-40B4-BE49-F238E27FC236}">
                    <a16:creationId xmlns:a16="http://schemas.microsoft.com/office/drawing/2014/main" id="{2722CF2C-B56B-4F5A-A944-255883B7FAB4}"/>
                  </a:ext>
                </a:extLst>
              </p:cNvPr>
              <p:cNvGrpSpPr>
                <a:grpSpLocks/>
              </p:cNvGrpSpPr>
              <p:nvPr/>
            </p:nvGrpSpPr>
            <p:grpSpPr bwMode="auto">
              <a:xfrm>
                <a:off x="647" y="384"/>
                <a:ext cx="734" cy="384"/>
                <a:chOff x="647" y="384"/>
                <a:chExt cx="734" cy="384"/>
              </a:xfrm>
            </p:grpSpPr>
            <p:sp>
              <p:nvSpPr>
                <p:cNvPr id="144397" name="Rectangle 13">
                  <a:extLst>
                    <a:ext uri="{FF2B5EF4-FFF2-40B4-BE49-F238E27FC236}">
                      <a16:creationId xmlns:a16="http://schemas.microsoft.com/office/drawing/2014/main" id="{FDFDA79B-ED44-4B4F-AF6E-19636397BEA1}"/>
                    </a:ext>
                  </a:extLst>
                </p:cNvPr>
                <p:cNvSpPr>
                  <a:spLocks noChangeArrowheads="1"/>
                </p:cNvSpPr>
                <p:nvPr/>
              </p:nvSpPr>
              <p:spPr bwMode="auto">
                <a:xfrm>
                  <a:off x="690" y="384"/>
                  <a:ext cx="648"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800" b="1">
                      <a:latin typeface="Times New Roman" panose="02020603050405020304" pitchFamily="18" charset="0"/>
                    </a:rPr>
                    <a:t>0</a:t>
                  </a:r>
                </a:p>
                <a:p>
                  <a:pPr algn="ctr" eaLnBrk="0" hangingPunct="0"/>
                  <a:endParaRPr kumimoji="1" lang="en-US" altLang="zh-CN" sz="2800" b="1">
                    <a:latin typeface="Times New Roman" panose="02020603050405020304" pitchFamily="18" charset="0"/>
                  </a:endParaRPr>
                </a:p>
              </p:txBody>
            </p:sp>
            <p:sp>
              <p:nvSpPr>
                <p:cNvPr id="144398" name="Rectangle 14">
                  <a:extLst>
                    <a:ext uri="{FF2B5EF4-FFF2-40B4-BE49-F238E27FC236}">
                      <a16:creationId xmlns:a16="http://schemas.microsoft.com/office/drawing/2014/main" id="{5F6F868F-C887-4878-A1F9-8E2D102D34A6}"/>
                    </a:ext>
                  </a:extLst>
                </p:cNvPr>
                <p:cNvSpPr>
                  <a:spLocks noChangeArrowheads="1"/>
                </p:cNvSpPr>
                <p:nvPr/>
              </p:nvSpPr>
              <p:spPr bwMode="auto">
                <a:xfrm>
                  <a:off x="647" y="384"/>
                  <a:ext cx="734" cy="384"/>
                </a:xfrm>
                <a:prstGeom prst="rect">
                  <a:avLst/>
                </a:prstGeom>
                <a:noFill/>
                <a:ln w="7">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4399" name="Group 15">
                <a:extLst>
                  <a:ext uri="{FF2B5EF4-FFF2-40B4-BE49-F238E27FC236}">
                    <a16:creationId xmlns:a16="http://schemas.microsoft.com/office/drawing/2014/main" id="{23A2C94F-04B7-4A12-9D6C-5C31186F5844}"/>
                  </a:ext>
                </a:extLst>
              </p:cNvPr>
              <p:cNvGrpSpPr>
                <a:grpSpLocks/>
              </p:cNvGrpSpPr>
              <p:nvPr/>
            </p:nvGrpSpPr>
            <p:grpSpPr bwMode="auto">
              <a:xfrm>
                <a:off x="1381" y="384"/>
                <a:ext cx="590" cy="384"/>
                <a:chOff x="1381" y="384"/>
                <a:chExt cx="590" cy="384"/>
              </a:xfrm>
            </p:grpSpPr>
            <p:sp>
              <p:nvSpPr>
                <p:cNvPr id="144400" name="Rectangle 16">
                  <a:extLst>
                    <a:ext uri="{FF2B5EF4-FFF2-40B4-BE49-F238E27FC236}">
                      <a16:creationId xmlns:a16="http://schemas.microsoft.com/office/drawing/2014/main" id="{BEBE378C-373E-4F85-86BD-BC77C28247C1}"/>
                    </a:ext>
                  </a:extLst>
                </p:cNvPr>
                <p:cNvSpPr>
                  <a:spLocks noChangeArrowheads="1"/>
                </p:cNvSpPr>
                <p:nvPr/>
              </p:nvSpPr>
              <p:spPr bwMode="auto">
                <a:xfrm>
                  <a:off x="1424" y="384"/>
                  <a:ext cx="504"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800" b="1">
                      <a:latin typeface="Times New Roman" panose="02020603050405020304" pitchFamily="18" charset="0"/>
                    </a:rPr>
                    <a:t>1</a:t>
                  </a:r>
                </a:p>
                <a:p>
                  <a:pPr algn="ctr" eaLnBrk="0" hangingPunct="0"/>
                  <a:endParaRPr kumimoji="1" lang="en-US" altLang="zh-CN" sz="2800" b="1">
                    <a:latin typeface="Times New Roman" panose="02020603050405020304" pitchFamily="18" charset="0"/>
                  </a:endParaRPr>
                </a:p>
              </p:txBody>
            </p:sp>
            <p:sp>
              <p:nvSpPr>
                <p:cNvPr id="144401" name="Rectangle 17">
                  <a:extLst>
                    <a:ext uri="{FF2B5EF4-FFF2-40B4-BE49-F238E27FC236}">
                      <a16:creationId xmlns:a16="http://schemas.microsoft.com/office/drawing/2014/main" id="{DC14EF4C-7665-4477-AA14-0CFDC031C67B}"/>
                    </a:ext>
                  </a:extLst>
                </p:cNvPr>
                <p:cNvSpPr>
                  <a:spLocks noChangeArrowheads="1"/>
                </p:cNvSpPr>
                <p:nvPr/>
              </p:nvSpPr>
              <p:spPr bwMode="auto">
                <a:xfrm>
                  <a:off x="1381" y="384"/>
                  <a:ext cx="590" cy="384"/>
                </a:xfrm>
                <a:prstGeom prst="rect">
                  <a:avLst/>
                </a:prstGeom>
                <a:noFill/>
                <a:ln w="7">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4402" name="Group 18">
                <a:extLst>
                  <a:ext uri="{FF2B5EF4-FFF2-40B4-BE49-F238E27FC236}">
                    <a16:creationId xmlns:a16="http://schemas.microsoft.com/office/drawing/2014/main" id="{29CFCB29-1CC7-42A3-865E-E2437E90C5D9}"/>
                  </a:ext>
                </a:extLst>
              </p:cNvPr>
              <p:cNvGrpSpPr>
                <a:grpSpLocks/>
              </p:cNvGrpSpPr>
              <p:nvPr/>
            </p:nvGrpSpPr>
            <p:grpSpPr bwMode="auto">
              <a:xfrm>
                <a:off x="0" y="768"/>
                <a:ext cx="345" cy="768"/>
                <a:chOff x="0" y="768"/>
                <a:chExt cx="345" cy="768"/>
              </a:xfrm>
            </p:grpSpPr>
            <p:sp>
              <p:nvSpPr>
                <p:cNvPr id="144403" name="Rectangle 19">
                  <a:extLst>
                    <a:ext uri="{FF2B5EF4-FFF2-40B4-BE49-F238E27FC236}">
                      <a16:creationId xmlns:a16="http://schemas.microsoft.com/office/drawing/2014/main" id="{694671F7-DABF-4F4F-BB75-A6471D8B59B7}"/>
                    </a:ext>
                  </a:extLst>
                </p:cNvPr>
                <p:cNvSpPr>
                  <a:spLocks noChangeArrowheads="1"/>
                </p:cNvSpPr>
                <p:nvPr/>
              </p:nvSpPr>
              <p:spPr bwMode="auto">
                <a:xfrm>
                  <a:off x="43" y="768"/>
                  <a:ext cx="259"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800" b="1">
                      <a:latin typeface="Times New Roman" panose="02020603050405020304" pitchFamily="18" charset="0"/>
                    </a:rPr>
                    <a:t>x</a:t>
                  </a:r>
                </a:p>
                <a:p>
                  <a:pPr algn="ctr" eaLnBrk="0" hangingPunct="0"/>
                  <a:endParaRPr kumimoji="1" lang="en-US" altLang="zh-CN" sz="2800" b="1">
                    <a:latin typeface="Times New Roman" panose="02020603050405020304" pitchFamily="18" charset="0"/>
                  </a:endParaRPr>
                </a:p>
              </p:txBody>
            </p:sp>
            <p:sp>
              <p:nvSpPr>
                <p:cNvPr id="144404" name="Rectangle 20">
                  <a:extLst>
                    <a:ext uri="{FF2B5EF4-FFF2-40B4-BE49-F238E27FC236}">
                      <a16:creationId xmlns:a16="http://schemas.microsoft.com/office/drawing/2014/main" id="{236F31CA-3509-418E-B07B-38876D5AEECB}"/>
                    </a:ext>
                  </a:extLst>
                </p:cNvPr>
                <p:cNvSpPr>
                  <a:spLocks noChangeArrowheads="1"/>
                </p:cNvSpPr>
                <p:nvPr/>
              </p:nvSpPr>
              <p:spPr bwMode="auto">
                <a:xfrm>
                  <a:off x="0" y="768"/>
                  <a:ext cx="345" cy="768"/>
                </a:xfrm>
                <a:prstGeom prst="rect">
                  <a:avLst/>
                </a:prstGeom>
                <a:noFill/>
                <a:ln w="7">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4405" name="Group 21">
                <a:extLst>
                  <a:ext uri="{FF2B5EF4-FFF2-40B4-BE49-F238E27FC236}">
                    <a16:creationId xmlns:a16="http://schemas.microsoft.com/office/drawing/2014/main" id="{A90E1E84-78C5-4921-B285-9FE16BD7EE3A}"/>
                  </a:ext>
                </a:extLst>
              </p:cNvPr>
              <p:cNvGrpSpPr>
                <a:grpSpLocks/>
              </p:cNvGrpSpPr>
              <p:nvPr/>
            </p:nvGrpSpPr>
            <p:grpSpPr bwMode="auto">
              <a:xfrm>
                <a:off x="345" y="768"/>
                <a:ext cx="302" cy="384"/>
                <a:chOff x="345" y="768"/>
                <a:chExt cx="302" cy="384"/>
              </a:xfrm>
            </p:grpSpPr>
            <p:sp>
              <p:nvSpPr>
                <p:cNvPr id="144406" name="Rectangle 22">
                  <a:extLst>
                    <a:ext uri="{FF2B5EF4-FFF2-40B4-BE49-F238E27FC236}">
                      <a16:creationId xmlns:a16="http://schemas.microsoft.com/office/drawing/2014/main" id="{05F102D8-64DF-4C4B-9EC1-15817D29B740}"/>
                    </a:ext>
                  </a:extLst>
                </p:cNvPr>
                <p:cNvSpPr>
                  <a:spLocks noChangeArrowheads="1"/>
                </p:cNvSpPr>
                <p:nvPr/>
              </p:nvSpPr>
              <p:spPr bwMode="auto">
                <a:xfrm>
                  <a:off x="388" y="768"/>
                  <a:ext cx="216"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800" b="1">
                      <a:latin typeface="Times New Roman" panose="02020603050405020304" pitchFamily="18" charset="0"/>
                    </a:rPr>
                    <a:t>0</a:t>
                  </a:r>
                </a:p>
                <a:p>
                  <a:pPr algn="ctr" eaLnBrk="0" hangingPunct="0"/>
                  <a:endParaRPr kumimoji="1" lang="en-US" altLang="zh-CN" sz="2800" b="1">
                    <a:latin typeface="Times New Roman" panose="02020603050405020304" pitchFamily="18" charset="0"/>
                  </a:endParaRPr>
                </a:p>
              </p:txBody>
            </p:sp>
            <p:sp>
              <p:nvSpPr>
                <p:cNvPr id="144407" name="Rectangle 23">
                  <a:extLst>
                    <a:ext uri="{FF2B5EF4-FFF2-40B4-BE49-F238E27FC236}">
                      <a16:creationId xmlns:a16="http://schemas.microsoft.com/office/drawing/2014/main" id="{0BEA841A-3577-4814-8960-258FEC7364EF}"/>
                    </a:ext>
                  </a:extLst>
                </p:cNvPr>
                <p:cNvSpPr>
                  <a:spLocks noChangeArrowheads="1"/>
                </p:cNvSpPr>
                <p:nvPr/>
              </p:nvSpPr>
              <p:spPr bwMode="auto">
                <a:xfrm>
                  <a:off x="345" y="768"/>
                  <a:ext cx="302" cy="384"/>
                </a:xfrm>
                <a:prstGeom prst="rect">
                  <a:avLst/>
                </a:prstGeom>
                <a:noFill/>
                <a:ln w="7">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4408" name="Group 24">
                <a:extLst>
                  <a:ext uri="{FF2B5EF4-FFF2-40B4-BE49-F238E27FC236}">
                    <a16:creationId xmlns:a16="http://schemas.microsoft.com/office/drawing/2014/main" id="{A6168D50-F490-4C77-995D-82E526F75DD5}"/>
                  </a:ext>
                </a:extLst>
              </p:cNvPr>
              <p:cNvGrpSpPr>
                <a:grpSpLocks/>
              </p:cNvGrpSpPr>
              <p:nvPr/>
            </p:nvGrpSpPr>
            <p:grpSpPr bwMode="auto">
              <a:xfrm>
                <a:off x="647" y="768"/>
                <a:ext cx="734" cy="384"/>
                <a:chOff x="647" y="768"/>
                <a:chExt cx="734" cy="384"/>
              </a:xfrm>
            </p:grpSpPr>
            <p:sp>
              <p:nvSpPr>
                <p:cNvPr id="144409" name="Rectangle 25">
                  <a:extLst>
                    <a:ext uri="{FF2B5EF4-FFF2-40B4-BE49-F238E27FC236}">
                      <a16:creationId xmlns:a16="http://schemas.microsoft.com/office/drawing/2014/main" id="{2BE830E7-A73D-479F-828C-FDA3D44DBCDD}"/>
                    </a:ext>
                  </a:extLst>
                </p:cNvPr>
                <p:cNvSpPr>
                  <a:spLocks noChangeArrowheads="1"/>
                </p:cNvSpPr>
                <p:nvPr/>
              </p:nvSpPr>
              <p:spPr bwMode="auto">
                <a:xfrm>
                  <a:off x="690" y="768"/>
                  <a:ext cx="648"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800" b="1">
                      <a:latin typeface="Times New Roman" panose="02020603050405020304" pitchFamily="18" charset="0"/>
                    </a:rPr>
                    <a:t>0</a:t>
                  </a:r>
                </a:p>
                <a:p>
                  <a:pPr algn="ctr" eaLnBrk="0" hangingPunct="0"/>
                  <a:endParaRPr kumimoji="1" lang="en-US" altLang="zh-CN" sz="2800" b="1">
                    <a:latin typeface="Times New Roman" panose="02020603050405020304" pitchFamily="18" charset="0"/>
                  </a:endParaRPr>
                </a:p>
              </p:txBody>
            </p:sp>
            <p:sp>
              <p:nvSpPr>
                <p:cNvPr id="144410" name="Rectangle 26">
                  <a:extLst>
                    <a:ext uri="{FF2B5EF4-FFF2-40B4-BE49-F238E27FC236}">
                      <a16:creationId xmlns:a16="http://schemas.microsoft.com/office/drawing/2014/main" id="{D3D8E097-D857-4CC7-8429-E37C4E545CCB}"/>
                    </a:ext>
                  </a:extLst>
                </p:cNvPr>
                <p:cNvSpPr>
                  <a:spLocks noChangeArrowheads="1"/>
                </p:cNvSpPr>
                <p:nvPr/>
              </p:nvSpPr>
              <p:spPr bwMode="auto">
                <a:xfrm>
                  <a:off x="647" y="768"/>
                  <a:ext cx="734" cy="384"/>
                </a:xfrm>
                <a:prstGeom prst="rect">
                  <a:avLst/>
                </a:prstGeom>
                <a:noFill/>
                <a:ln w="7">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4411" name="Group 27">
                <a:extLst>
                  <a:ext uri="{FF2B5EF4-FFF2-40B4-BE49-F238E27FC236}">
                    <a16:creationId xmlns:a16="http://schemas.microsoft.com/office/drawing/2014/main" id="{7A4948B9-89ED-407B-A8C8-C1BC60FE981A}"/>
                  </a:ext>
                </a:extLst>
              </p:cNvPr>
              <p:cNvGrpSpPr>
                <a:grpSpLocks/>
              </p:cNvGrpSpPr>
              <p:nvPr/>
            </p:nvGrpSpPr>
            <p:grpSpPr bwMode="auto">
              <a:xfrm>
                <a:off x="1381" y="768"/>
                <a:ext cx="590" cy="384"/>
                <a:chOff x="1381" y="768"/>
                <a:chExt cx="590" cy="384"/>
              </a:xfrm>
            </p:grpSpPr>
            <p:sp>
              <p:nvSpPr>
                <p:cNvPr id="144412" name="Rectangle 28">
                  <a:extLst>
                    <a:ext uri="{FF2B5EF4-FFF2-40B4-BE49-F238E27FC236}">
                      <a16:creationId xmlns:a16="http://schemas.microsoft.com/office/drawing/2014/main" id="{36DB2321-3B53-4F52-942B-A285115510D9}"/>
                    </a:ext>
                  </a:extLst>
                </p:cNvPr>
                <p:cNvSpPr>
                  <a:spLocks noChangeArrowheads="1"/>
                </p:cNvSpPr>
                <p:nvPr/>
              </p:nvSpPr>
              <p:spPr bwMode="auto">
                <a:xfrm>
                  <a:off x="1424" y="768"/>
                  <a:ext cx="504"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800" b="1">
                      <a:latin typeface="Times New Roman" panose="02020603050405020304" pitchFamily="18" charset="0"/>
                    </a:rPr>
                    <a:t>1</a:t>
                  </a:r>
                </a:p>
                <a:p>
                  <a:pPr algn="ctr" eaLnBrk="0" hangingPunct="0"/>
                  <a:endParaRPr kumimoji="1" lang="en-US" altLang="zh-CN" sz="2800" b="1">
                    <a:latin typeface="Times New Roman" panose="02020603050405020304" pitchFamily="18" charset="0"/>
                  </a:endParaRPr>
                </a:p>
              </p:txBody>
            </p:sp>
            <p:sp>
              <p:nvSpPr>
                <p:cNvPr id="144413" name="Rectangle 29">
                  <a:extLst>
                    <a:ext uri="{FF2B5EF4-FFF2-40B4-BE49-F238E27FC236}">
                      <a16:creationId xmlns:a16="http://schemas.microsoft.com/office/drawing/2014/main" id="{94FC624F-8A28-4942-87D0-DDC0EDD24B1A}"/>
                    </a:ext>
                  </a:extLst>
                </p:cNvPr>
                <p:cNvSpPr>
                  <a:spLocks noChangeArrowheads="1"/>
                </p:cNvSpPr>
                <p:nvPr/>
              </p:nvSpPr>
              <p:spPr bwMode="auto">
                <a:xfrm>
                  <a:off x="1381" y="768"/>
                  <a:ext cx="590" cy="384"/>
                </a:xfrm>
                <a:prstGeom prst="rect">
                  <a:avLst/>
                </a:prstGeom>
                <a:noFill/>
                <a:ln w="7">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4414" name="Group 30">
                <a:extLst>
                  <a:ext uri="{FF2B5EF4-FFF2-40B4-BE49-F238E27FC236}">
                    <a16:creationId xmlns:a16="http://schemas.microsoft.com/office/drawing/2014/main" id="{879FEBC5-B1DF-4D82-A57E-39421BF3DCC1}"/>
                  </a:ext>
                </a:extLst>
              </p:cNvPr>
              <p:cNvGrpSpPr>
                <a:grpSpLocks/>
              </p:cNvGrpSpPr>
              <p:nvPr/>
            </p:nvGrpSpPr>
            <p:grpSpPr bwMode="auto">
              <a:xfrm>
                <a:off x="345" y="1152"/>
                <a:ext cx="302" cy="384"/>
                <a:chOff x="345" y="1152"/>
                <a:chExt cx="302" cy="384"/>
              </a:xfrm>
            </p:grpSpPr>
            <p:sp>
              <p:nvSpPr>
                <p:cNvPr id="144415" name="Rectangle 31">
                  <a:extLst>
                    <a:ext uri="{FF2B5EF4-FFF2-40B4-BE49-F238E27FC236}">
                      <a16:creationId xmlns:a16="http://schemas.microsoft.com/office/drawing/2014/main" id="{E3AE85F1-6484-4D96-A7D4-96061B93FAD0}"/>
                    </a:ext>
                  </a:extLst>
                </p:cNvPr>
                <p:cNvSpPr>
                  <a:spLocks noChangeArrowheads="1"/>
                </p:cNvSpPr>
                <p:nvPr/>
              </p:nvSpPr>
              <p:spPr bwMode="auto">
                <a:xfrm>
                  <a:off x="388" y="1152"/>
                  <a:ext cx="216"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800" b="1">
                      <a:latin typeface="Times New Roman" panose="02020603050405020304" pitchFamily="18" charset="0"/>
                    </a:rPr>
                    <a:t>1</a:t>
                  </a:r>
                </a:p>
                <a:p>
                  <a:pPr algn="ctr" eaLnBrk="0" hangingPunct="0"/>
                  <a:endParaRPr kumimoji="1" lang="en-US" altLang="zh-CN" sz="2800" b="1">
                    <a:latin typeface="Times New Roman" panose="02020603050405020304" pitchFamily="18" charset="0"/>
                  </a:endParaRPr>
                </a:p>
              </p:txBody>
            </p:sp>
            <p:sp>
              <p:nvSpPr>
                <p:cNvPr id="144416" name="Rectangle 32">
                  <a:extLst>
                    <a:ext uri="{FF2B5EF4-FFF2-40B4-BE49-F238E27FC236}">
                      <a16:creationId xmlns:a16="http://schemas.microsoft.com/office/drawing/2014/main" id="{DF47C607-820D-4C2A-8377-26C19422AB9E}"/>
                    </a:ext>
                  </a:extLst>
                </p:cNvPr>
                <p:cNvSpPr>
                  <a:spLocks noChangeArrowheads="1"/>
                </p:cNvSpPr>
                <p:nvPr/>
              </p:nvSpPr>
              <p:spPr bwMode="auto">
                <a:xfrm>
                  <a:off x="345" y="1152"/>
                  <a:ext cx="302" cy="384"/>
                </a:xfrm>
                <a:prstGeom prst="rect">
                  <a:avLst/>
                </a:prstGeom>
                <a:noFill/>
                <a:ln w="7">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4417" name="Group 33">
                <a:extLst>
                  <a:ext uri="{FF2B5EF4-FFF2-40B4-BE49-F238E27FC236}">
                    <a16:creationId xmlns:a16="http://schemas.microsoft.com/office/drawing/2014/main" id="{280271B7-FDD0-437B-B2DE-526696F7F8BE}"/>
                  </a:ext>
                </a:extLst>
              </p:cNvPr>
              <p:cNvGrpSpPr>
                <a:grpSpLocks/>
              </p:cNvGrpSpPr>
              <p:nvPr/>
            </p:nvGrpSpPr>
            <p:grpSpPr bwMode="auto">
              <a:xfrm>
                <a:off x="647" y="1152"/>
                <a:ext cx="734" cy="384"/>
                <a:chOff x="647" y="1152"/>
                <a:chExt cx="734" cy="384"/>
              </a:xfrm>
            </p:grpSpPr>
            <p:sp>
              <p:nvSpPr>
                <p:cNvPr id="144418" name="Rectangle 34">
                  <a:extLst>
                    <a:ext uri="{FF2B5EF4-FFF2-40B4-BE49-F238E27FC236}">
                      <a16:creationId xmlns:a16="http://schemas.microsoft.com/office/drawing/2014/main" id="{5A5E3A4C-D5D6-427F-9552-BD163B284208}"/>
                    </a:ext>
                  </a:extLst>
                </p:cNvPr>
                <p:cNvSpPr>
                  <a:spLocks noChangeArrowheads="1"/>
                </p:cNvSpPr>
                <p:nvPr/>
              </p:nvSpPr>
              <p:spPr bwMode="auto">
                <a:xfrm>
                  <a:off x="690" y="1152"/>
                  <a:ext cx="648"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800" b="1">
                      <a:latin typeface="Times New Roman" panose="02020603050405020304" pitchFamily="18" charset="0"/>
                    </a:rPr>
                    <a:t>1</a:t>
                  </a:r>
                </a:p>
                <a:p>
                  <a:pPr algn="ctr" eaLnBrk="0" hangingPunct="0"/>
                  <a:endParaRPr kumimoji="1" lang="en-US" altLang="zh-CN" sz="2800" b="1">
                    <a:latin typeface="Times New Roman" panose="02020603050405020304" pitchFamily="18" charset="0"/>
                  </a:endParaRPr>
                </a:p>
              </p:txBody>
            </p:sp>
            <p:sp>
              <p:nvSpPr>
                <p:cNvPr id="144419" name="Rectangle 35">
                  <a:extLst>
                    <a:ext uri="{FF2B5EF4-FFF2-40B4-BE49-F238E27FC236}">
                      <a16:creationId xmlns:a16="http://schemas.microsoft.com/office/drawing/2014/main" id="{CA04FBEC-7364-4D79-A3EF-97B9C604AE1C}"/>
                    </a:ext>
                  </a:extLst>
                </p:cNvPr>
                <p:cNvSpPr>
                  <a:spLocks noChangeArrowheads="1"/>
                </p:cNvSpPr>
                <p:nvPr/>
              </p:nvSpPr>
              <p:spPr bwMode="auto">
                <a:xfrm>
                  <a:off x="647" y="1152"/>
                  <a:ext cx="734" cy="384"/>
                </a:xfrm>
                <a:prstGeom prst="rect">
                  <a:avLst/>
                </a:prstGeom>
                <a:noFill/>
                <a:ln w="7">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4420" name="Group 36">
                <a:extLst>
                  <a:ext uri="{FF2B5EF4-FFF2-40B4-BE49-F238E27FC236}">
                    <a16:creationId xmlns:a16="http://schemas.microsoft.com/office/drawing/2014/main" id="{E7FA845F-1806-49F1-B268-A2147DAD4296}"/>
                  </a:ext>
                </a:extLst>
              </p:cNvPr>
              <p:cNvGrpSpPr>
                <a:grpSpLocks/>
              </p:cNvGrpSpPr>
              <p:nvPr/>
            </p:nvGrpSpPr>
            <p:grpSpPr bwMode="auto">
              <a:xfrm>
                <a:off x="1381" y="1152"/>
                <a:ext cx="590" cy="384"/>
                <a:chOff x="1381" y="1152"/>
                <a:chExt cx="590" cy="384"/>
              </a:xfrm>
            </p:grpSpPr>
            <p:sp>
              <p:nvSpPr>
                <p:cNvPr id="144421" name="Rectangle 37">
                  <a:extLst>
                    <a:ext uri="{FF2B5EF4-FFF2-40B4-BE49-F238E27FC236}">
                      <a16:creationId xmlns:a16="http://schemas.microsoft.com/office/drawing/2014/main" id="{44351B99-3F16-4B32-8D3B-3944E5BA4361}"/>
                    </a:ext>
                  </a:extLst>
                </p:cNvPr>
                <p:cNvSpPr>
                  <a:spLocks noChangeArrowheads="1"/>
                </p:cNvSpPr>
                <p:nvPr/>
              </p:nvSpPr>
              <p:spPr bwMode="auto">
                <a:xfrm>
                  <a:off x="1424" y="1152"/>
                  <a:ext cx="504"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2800" b="1">
                      <a:latin typeface="Times New Roman" panose="02020603050405020304" pitchFamily="18" charset="0"/>
                    </a:rPr>
                    <a:t>0</a:t>
                  </a:r>
                </a:p>
                <a:p>
                  <a:pPr algn="ctr" eaLnBrk="0" hangingPunct="0"/>
                  <a:endParaRPr kumimoji="1" lang="en-US" altLang="zh-CN" sz="2800" b="1">
                    <a:latin typeface="Times New Roman" panose="02020603050405020304" pitchFamily="18" charset="0"/>
                  </a:endParaRPr>
                </a:p>
              </p:txBody>
            </p:sp>
            <p:sp>
              <p:nvSpPr>
                <p:cNvPr id="144422" name="Rectangle 38">
                  <a:extLst>
                    <a:ext uri="{FF2B5EF4-FFF2-40B4-BE49-F238E27FC236}">
                      <a16:creationId xmlns:a16="http://schemas.microsoft.com/office/drawing/2014/main" id="{501BAAE4-6D82-4CC1-AD0B-BDB8FD2963A7}"/>
                    </a:ext>
                  </a:extLst>
                </p:cNvPr>
                <p:cNvSpPr>
                  <a:spLocks noChangeArrowheads="1"/>
                </p:cNvSpPr>
                <p:nvPr/>
              </p:nvSpPr>
              <p:spPr bwMode="auto">
                <a:xfrm>
                  <a:off x="1381" y="1152"/>
                  <a:ext cx="590" cy="384"/>
                </a:xfrm>
                <a:prstGeom prst="rect">
                  <a:avLst/>
                </a:prstGeom>
                <a:noFill/>
                <a:ln w="7">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4423" name="Rectangle 39">
              <a:extLst>
                <a:ext uri="{FF2B5EF4-FFF2-40B4-BE49-F238E27FC236}">
                  <a16:creationId xmlns:a16="http://schemas.microsoft.com/office/drawing/2014/main" id="{2CD4C4E4-E1E9-450B-B009-0D814A40AD0F}"/>
                </a:ext>
              </a:extLst>
            </p:cNvPr>
            <p:cNvSpPr>
              <a:spLocks noChangeArrowheads="1"/>
            </p:cNvSpPr>
            <p:nvPr/>
          </p:nvSpPr>
          <p:spPr bwMode="auto">
            <a:xfrm>
              <a:off x="-3" y="-3"/>
              <a:ext cx="1977" cy="15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日期占位符 3">
            <a:extLst>
              <a:ext uri="{FF2B5EF4-FFF2-40B4-BE49-F238E27FC236}">
                <a16:creationId xmlns:a16="http://schemas.microsoft.com/office/drawing/2014/main" id="{FD47E402-CBF4-43CD-86B7-060D41658BE0}"/>
              </a:ext>
            </a:extLst>
          </p:cNvPr>
          <p:cNvSpPr>
            <a:spLocks noGrp="1"/>
          </p:cNvSpPr>
          <p:nvPr>
            <p:ph type="dt" sz="half" idx="4294967295"/>
          </p:nvPr>
        </p:nvSpPr>
        <p:spPr>
          <a:xfrm>
            <a:off x="0" y="6356350"/>
            <a:ext cx="2743200" cy="365125"/>
          </a:xfrm>
        </p:spPr>
        <p:txBody>
          <a:bodyPr/>
          <a:lstStyle/>
          <a:p>
            <a:fld id="{49442C3B-3D3B-40E8-8629-32F0227101E1}" type="datetime1">
              <a:rPr lang="zh-CN" altLang="en-US"/>
              <a:pPr/>
              <a:t>2020/12/1</a:t>
            </a:fld>
            <a:endParaRPr lang="en-US" altLang="zh-CN"/>
          </a:p>
        </p:txBody>
      </p:sp>
      <p:sp>
        <p:nvSpPr>
          <p:cNvPr id="31" name="灯片编号占位符 5">
            <a:extLst>
              <a:ext uri="{FF2B5EF4-FFF2-40B4-BE49-F238E27FC236}">
                <a16:creationId xmlns:a16="http://schemas.microsoft.com/office/drawing/2014/main" id="{B31EB7FA-33EF-403F-B5C2-2A2DB09DDCF6}"/>
              </a:ext>
            </a:extLst>
          </p:cNvPr>
          <p:cNvSpPr>
            <a:spLocks noGrp="1"/>
          </p:cNvSpPr>
          <p:nvPr>
            <p:ph type="sldNum" sz="quarter" idx="4294967295"/>
          </p:nvPr>
        </p:nvSpPr>
        <p:spPr>
          <a:xfrm>
            <a:off x="9448800" y="6356350"/>
            <a:ext cx="2743200" cy="365125"/>
          </a:xfrm>
        </p:spPr>
        <p:txBody>
          <a:bodyPr/>
          <a:lstStyle/>
          <a:p>
            <a:fld id="{3506CF7C-272E-4E58-AC24-05D1B2442B9E}" type="slidenum">
              <a:rPr lang="en-US" altLang="zh-CN"/>
              <a:pPr/>
              <a:t>28</a:t>
            </a:fld>
            <a:endParaRPr lang="en-US" altLang="zh-CN"/>
          </a:p>
        </p:txBody>
      </p:sp>
      <p:sp>
        <p:nvSpPr>
          <p:cNvPr id="145410" name="Rectangle 2">
            <a:extLst>
              <a:ext uri="{FF2B5EF4-FFF2-40B4-BE49-F238E27FC236}">
                <a16:creationId xmlns:a16="http://schemas.microsoft.com/office/drawing/2014/main" id="{8E8ECE80-C375-4BDC-B784-B9E028CFF1A7}"/>
              </a:ext>
            </a:extLst>
          </p:cNvPr>
          <p:cNvSpPr>
            <a:spLocks noGrp="1" noChangeArrowheads="1"/>
          </p:cNvSpPr>
          <p:nvPr>
            <p:ph type="title" idx="4294967295"/>
          </p:nvPr>
        </p:nvSpPr>
        <p:spPr>
          <a:xfrm>
            <a:off x="0" y="195263"/>
            <a:ext cx="10972800" cy="692150"/>
          </a:xfrm>
        </p:spPr>
        <p:txBody>
          <a:bodyPr/>
          <a:lstStyle/>
          <a:p>
            <a:r>
              <a:rPr lang="zh-CN" altLang="en-US" b="1">
                <a:latin typeface="宋体" panose="02010600030101010101" pitchFamily="2" charset="-122"/>
              </a:rPr>
              <a:t>用于求解</a:t>
            </a:r>
            <a:r>
              <a:rPr lang="en-US" altLang="zh-CN" b="1">
                <a:latin typeface="宋体" panose="02010600030101010101" pitchFamily="2" charset="-122"/>
              </a:rPr>
              <a:t>XOR</a:t>
            </a:r>
            <a:r>
              <a:rPr lang="zh-CN" altLang="en-US" b="1">
                <a:latin typeface="宋体" panose="02010600030101010101" pitchFamily="2" charset="-122"/>
              </a:rPr>
              <a:t>的单神经元感知器</a:t>
            </a:r>
            <a:r>
              <a:rPr lang="zh-CN" altLang="en-US"/>
              <a:t> </a:t>
            </a:r>
          </a:p>
        </p:txBody>
      </p:sp>
      <p:grpSp>
        <p:nvGrpSpPr>
          <p:cNvPr id="145411" name="Group 3">
            <a:extLst>
              <a:ext uri="{FF2B5EF4-FFF2-40B4-BE49-F238E27FC236}">
                <a16:creationId xmlns:a16="http://schemas.microsoft.com/office/drawing/2014/main" id="{95E43364-9EDD-4341-A4CC-F9464269E7B9}"/>
              </a:ext>
            </a:extLst>
          </p:cNvPr>
          <p:cNvGrpSpPr>
            <a:grpSpLocks/>
          </p:cNvGrpSpPr>
          <p:nvPr/>
        </p:nvGrpSpPr>
        <p:grpSpPr bwMode="auto">
          <a:xfrm>
            <a:off x="841441" y="2849562"/>
            <a:ext cx="4724400" cy="1158875"/>
            <a:chOff x="1200" y="1056"/>
            <a:chExt cx="2976" cy="730"/>
          </a:xfrm>
        </p:grpSpPr>
        <p:grpSp>
          <p:nvGrpSpPr>
            <p:cNvPr id="145412" name="Group 4">
              <a:extLst>
                <a:ext uri="{FF2B5EF4-FFF2-40B4-BE49-F238E27FC236}">
                  <a16:creationId xmlns:a16="http://schemas.microsoft.com/office/drawing/2014/main" id="{F8CABA84-7A40-4AEF-A617-3E8B90CB0461}"/>
                </a:ext>
              </a:extLst>
            </p:cNvPr>
            <p:cNvGrpSpPr>
              <a:grpSpLocks/>
            </p:cNvGrpSpPr>
            <p:nvPr/>
          </p:nvGrpSpPr>
          <p:grpSpPr bwMode="auto">
            <a:xfrm>
              <a:off x="1392" y="1152"/>
              <a:ext cx="2592" cy="528"/>
              <a:chOff x="2260" y="8422"/>
              <a:chExt cx="2520" cy="624"/>
            </a:xfrm>
          </p:grpSpPr>
          <p:sp>
            <p:nvSpPr>
              <p:cNvPr id="145413" name="Rectangle 5">
                <a:extLst>
                  <a:ext uri="{FF2B5EF4-FFF2-40B4-BE49-F238E27FC236}">
                    <a16:creationId xmlns:a16="http://schemas.microsoft.com/office/drawing/2014/main" id="{6FA180F3-8D1D-4875-8B01-C403799DF241}"/>
                  </a:ext>
                </a:extLst>
              </p:cNvPr>
              <p:cNvSpPr>
                <a:spLocks noChangeArrowheads="1"/>
              </p:cNvSpPr>
              <p:nvPr/>
            </p:nvSpPr>
            <p:spPr bwMode="auto">
              <a:xfrm>
                <a:off x="3700" y="8578"/>
                <a:ext cx="180" cy="46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5414" name="Line 6">
                <a:extLst>
                  <a:ext uri="{FF2B5EF4-FFF2-40B4-BE49-F238E27FC236}">
                    <a16:creationId xmlns:a16="http://schemas.microsoft.com/office/drawing/2014/main" id="{A3DDDB37-586D-4CD9-ACC0-E9F9D36EB863}"/>
                  </a:ext>
                </a:extLst>
              </p:cNvPr>
              <p:cNvSpPr>
                <a:spLocks noChangeShapeType="1"/>
              </p:cNvSpPr>
              <p:nvPr/>
            </p:nvSpPr>
            <p:spPr bwMode="auto">
              <a:xfrm>
                <a:off x="2260" y="8422"/>
                <a:ext cx="144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5" name="Line 7">
                <a:extLst>
                  <a:ext uri="{FF2B5EF4-FFF2-40B4-BE49-F238E27FC236}">
                    <a16:creationId xmlns:a16="http://schemas.microsoft.com/office/drawing/2014/main" id="{9834A6D4-C464-432F-B6D7-65C2C4672BCA}"/>
                  </a:ext>
                </a:extLst>
              </p:cNvPr>
              <p:cNvSpPr>
                <a:spLocks noChangeShapeType="1"/>
              </p:cNvSpPr>
              <p:nvPr/>
            </p:nvSpPr>
            <p:spPr bwMode="auto">
              <a:xfrm flipV="1">
                <a:off x="2260" y="8890"/>
                <a:ext cx="1440" cy="1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16" name="Line 8">
                <a:extLst>
                  <a:ext uri="{FF2B5EF4-FFF2-40B4-BE49-F238E27FC236}">
                    <a16:creationId xmlns:a16="http://schemas.microsoft.com/office/drawing/2014/main" id="{772E0F20-66CE-42AD-BEA6-467BEEBC9D91}"/>
                  </a:ext>
                </a:extLst>
              </p:cNvPr>
              <p:cNvSpPr>
                <a:spLocks noChangeShapeType="1"/>
              </p:cNvSpPr>
              <p:nvPr/>
            </p:nvSpPr>
            <p:spPr bwMode="auto">
              <a:xfrm>
                <a:off x="3880" y="8830"/>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5417" name="Text Box 9">
              <a:extLst>
                <a:ext uri="{FF2B5EF4-FFF2-40B4-BE49-F238E27FC236}">
                  <a16:creationId xmlns:a16="http://schemas.microsoft.com/office/drawing/2014/main" id="{9485CDAC-5154-411A-8D52-F1917387D05F}"/>
                </a:ext>
              </a:extLst>
            </p:cNvPr>
            <p:cNvSpPr txBox="1">
              <a:spLocks noChangeArrowheads="1"/>
            </p:cNvSpPr>
            <p:nvPr/>
          </p:nvSpPr>
          <p:spPr bwMode="auto">
            <a:xfrm>
              <a:off x="1200" y="105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imes New Roman" panose="02020603050405020304" pitchFamily="18" charset="0"/>
                </a:rPr>
                <a:t>x</a:t>
              </a:r>
            </a:p>
          </p:txBody>
        </p:sp>
        <p:sp>
          <p:nvSpPr>
            <p:cNvPr id="145418" name="Text Box 10">
              <a:extLst>
                <a:ext uri="{FF2B5EF4-FFF2-40B4-BE49-F238E27FC236}">
                  <a16:creationId xmlns:a16="http://schemas.microsoft.com/office/drawing/2014/main" id="{255F6039-58F7-4A9F-AC50-209A3E206785}"/>
                </a:ext>
              </a:extLst>
            </p:cNvPr>
            <p:cNvSpPr txBox="1">
              <a:spLocks noChangeArrowheads="1"/>
            </p:cNvSpPr>
            <p:nvPr/>
          </p:nvSpPr>
          <p:spPr bwMode="auto">
            <a:xfrm>
              <a:off x="1200" y="153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imes New Roman" panose="02020603050405020304" pitchFamily="18" charset="0"/>
                </a:rPr>
                <a:t>y</a:t>
              </a:r>
            </a:p>
          </p:txBody>
        </p:sp>
        <p:sp>
          <p:nvSpPr>
            <p:cNvPr id="145419" name="Text Box 11">
              <a:extLst>
                <a:ext uri="{FF2B5EF4-FFF2-40B4-BE49-F238E27FC236}">
                  <a16:creationId xmlns:a16="http://schemas.microsoft.com/office/drawing/2014/main" id="{AD8857AA-E7A3-4F8E-B08A-8C49B0824F92}"/>
                </a:ext>
              </a:extLst>
            </p:cNvPr>
            <p:cNvSpPr txBox="1">
              <a:spLocks noChangeArrowheads="1"/>
            </p:cNvSpPr>
            <p:nvPr/>
          </p:nvSpPr>
          <p:spPr bwMode="auto">
            <a:xfrm>
              <a:off x="3792" y="1248"/>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imes New Roman" panose="02020603050405020304" pitchFamily="18" charset="0"/>
                </a:rPr>
                <a:t>o</a:t>
              </a:r>
            </a:p>
          </p:txBody>
        </p:sp>
      </p:grpSp>
      <p:grpSp>
        <p:nvGrpSpPr>
          <p:cNvPr id="145420" name="Group 12">
            <a:extLst>
              <a:ext uri="{FF2B5EF4-FFF2-40B4-BE49-F238E27FC236}">
                <a16:creationId xmlns:a16="http://schemas.microsoft.com/office/drawing/2014/main" id="{60F0BB4E-B4A1-42D0-975E-3BA99A489198}"/>
              </a:ext>
            </a:extLst>
          </p:cNvPr>
          <p:cNvGrpSpPr>
            <a:grpSpLocks/>
          </p:cNvGrpSpPr>
          <p:nvPr/>
        </p:nvGrpSpPr>
        <p:grpSpPr bwMode="auto">
          <a:xfrm>
            <a:off x="5848869" y="2408237"/>
            <a:ext cx="4114800" cy="3200400"/>
            <a:chOff x="1344" y="1824"/>
            <a:chExt cx="2592" cy="2016"/>
          </a:xfrm>
        </p:grpSpPr>
        <p:sp>
          <p:nvSpPr>
            <p:cNvPr id="145421" name="Text Box 13">
              <a:extLst>
                <a:ext uri="{FF2B5EF4-FFF2-40B4-BE49-F238E27FC236}">
                  <a16:creationId xmlns:a16="http://schemas.microsoft.com/office/drawing/2014/main" id="{6CA24EBC-A26D-47BC-8C78-F0C5CC85895D}"/>
                </a:ext>
              </a:extLst>
            </p:cNvPr>
            <p:cNvSpPr txBox="1">
              <a:spLocks noChangeArrowheads="1"/>
            </p:cNvSpPr>
            <p:nvPr/>
          </p:nvSpPr>
          <p:spPr bwMode="auto">
            <a:xfrm>
              <a:off x="1440" y="3552"/>
              <a:ext cx="2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latin typeface="宋体" panose="02010600030101010101" pitchFamily="2" charset="-122"/>
                </a:rPr>
                <a:t>单神经元感知器</a:t>
              </a:r>
              <a:r>
                <a:rPr lang="zh-CN" altLang="en-US" sz="2400" b="1" dirty="0">
                  <a:latin typeface="Times New Roman" panose="02020603050405020304" pitchFamily="18" charset="0"/>
                </a:rPr>
                <a:t>的图像</a:t>
              </a:r>
            </a:p>
          </p:txBody>
        </p:sp>
        <p:grpSp>
          <p:nvGrpSpPr>
            <p:cNvPr id="145422" name="Group 14">
              <a:extLst>
                <a:ext uri="{FF2B5EF4-FFF2-40B4-BE49-F238E27FC236}">
                  <a16:creationId xmlns:a16="http://schemas.microsoft.com/office/drawing/2014/main" id="{19F5633E-A442-4B89-81FF-A9E05A186E35}"/>
                </a:ext>
              </a:extLst>
            </p:cNvPr>
            <p:cNvGrpSpPr>
              <a:grpSpLocks/>
            </p:cNvGrpSpPr>
            <p:nvPr/>
          </p:nvGrpSpPr>
          <p:grpSpPr bwMode="auto">
            <a:xfrm>
              <a:off x="1344" y="1824"/>
              <a:ext cx="2592" cy="1594"/>
              <a:chOff x="1440" y="1872"/>
              <a:chExt cx="2592" cy="1594"/>
            </a:xfrm>
          </p:grpSpPr>
          <p:grpSp>
            <p:nvGrpSpPr>
              <p:cNvPr id="145423" name="Group 15">
                <a:extLst>
                  <a:ext uri="{FF2B5EF4-FFF2-40B4-BE49-F238E27FC236}">
                    <a16:creationId xmlns:a16="http://schemas.microsoft.com/office/drawing/2014/main" id="{A86BB3B7-619A-400E-9F30-D6C3264568A0}"/>
                  </a:ext>
                </a:extLst>
              </p:cNvPr>
              <p:cNvGrpSpPr>
                <a:grpSpLocks/>
              </p:cNvGrpSpPr>
              <p:nvPr/>
            </p:nvGrpSpPr>
            <p:grpSpPr bwMode="auto">
              <a:xfrm>
                <a:off x="1440" y="1968"/>
                <a:ext cx="2400" cy="1248"/>
                <a:chOff x="1440" y="1968"/>
                <a:chExt cx="2400" cy="1008"/>
              </a:xfrm>
            </p:grpSpPr>
            <p:sp>
              <p:nvSpPr>
                <p:cNvPr id="145424" name="Text Box 16">
                  <a:extLst>
                    <a:ext uri="{FF2B5EF4-FFF2-40B4-BE49-F238E27FC236}">
                      <a16:creationId xmlns:a16="http://schemas.microsoft.com/office/drawing/2014/main" id="{CF7557CE-C1D6-4E52-B69A-765C1FF9DD92}"/>
                    </a:ext>
                  </a:extLst>
                </p:cNvPr>
                <p:cNvSpPr txBox="1">
                  <a:spLocks noChangeArrowheads="1"/>
                </p:cNvSpPr>
                <p:nvPr/>
              </p:nvSpPr>
              <p:spPr bwMode="auto">
                <a:xfrm>
                  <a:off x="2880" y="2544"/>
                  <a:ext cx="960"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000" b="1">
                      <a:latin typeface="Times New Roman" panose="02020603050405020304" pitchFamily="18" charset="0"/>
                    </a:rPr>
                    <a:t>ax+by=θ</a:t>
                  </a:r>
                </a:p>
              </p:txBody>
            </p:sp>
            <p:sp>
              <p:nvSpPr>
                <p:cNvPr id="145425" name="Line 17">
                  <a:extLst>
                    <a:ext uri="{FF2B5EF4-FFF2-40B4-BE49-F238E27FC236}">
                      <a16:creationId xmlns:a16="http://schemas.microsoft.com/office/drawing/2014/main" id="{964E64DF-02B9-401E-AE6F-6BC060707321}"/>
                    </a:ext>
                  </a:extLst>
                </p:cNvPr>
                <p:cNvSpPr>
                  <a:spLocks noChangeShapeType="1"/>
                </p:cNvSpPr>
                <p:nvPr/>
              </p:nvSpPr>
              <p:spPr bwMode="auto">
                <a:xfrm flipV="1">
                  <a:off x="1758" y="1968"/>
                  <a:ext cx="0" cy="100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26" name="Line 18">
                  <a:extLst>
                    <a:ext uri="{FF2B5EF4-FFF2-40B4-BE49-F238E27FC236}">
                      <a16:creationId xmlns:a16="http://schemas.microsoft.com/office/drawing/2014/main" id="{FF1CF1B4-BC28-4C45-AA16-974A3AA87517}"/>
                    </a:ext>
                  </a:extLst>
                </p:cNvPr>
                <p:cNvSpPr>
                  <a:spLocks noChangeShapeType="1"/>
                </p:cNvSpPr>
                <p:nvPr/>
              </p:nvSpPr>
              <p:spPr bwMode="auto">
                <a:xfrm>
                  <a:off x="1758" y="2976"/>
                  <a:ext cx="20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27" name="Line 19">
                  <a:extLst>
                    <a:ext uri="{FF2B5EF4-FFF2-40B4-BE49-F238E27FC236}">
                      <a16:creationId xmlns:a16="http://schemas.microsoft.com/office/drawing/2014/main" id="{B59337A1-C50D-4ECC-BF54-765F262F939C}"/>
                    </a:ext>
                  </a:extLst>
                </p:cNvPr>
                <p:cNvSpPr>
                  <a:spLocks noChangeShapeType="1"/>
                </p:cNvSpPr>
                <p:nvPr/>
              </p:nvSpPr>
              <p:spPr bwMode="auto">
                <a:xfrm>
                  <a:off x="1678" y="2344"/>
                  <a:ext cx="15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28" name="Line 20">
                  <a:extLst>
                    <a:ext uri="{FF2B5EF4-FFF2-40B4-BE49-F238E27FC236}">
                      <a16:creationId xmlns:a16="http://schemas.microsoft.com/office/drawing/2014/main" id="{0362634B-2780-4294-AA3E-97D6C139B6F1}"/>
                    </a:ext>
                  </a:extLst>
                </p:cNvPr>
                <p:cNvSpPr>
                  <a:spLocks noChangeShapeType="1"/>
                </p:cNvSpPr>
                <p:nvPr/>
              </p:nvSpPr>
              <p:spPr bwMode="auto">
                <a:xfrm flipV="1">
                  <a:off x="1440" y="2428"/>
                  <a:ext cx="2384" cy="4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429" name="Oval 21">
                  <a:extLst>
                    <a:ext uri="{FF2B5EF4-FFF2-40B4-BE49-F238E27FC236}">
                      <a16:creationId xmlns:a16="http://schemas.microsoft.com/office/drawing/2014/main" id="{198BCC47-E736-4DBE-9F9F-2E39B19BD955}"/>
                    </a:ext>
                  </a:extLst>
                </p:cNvPr>
                <p:cNvSpPr>
                  <a:spLocks noChangeArrowheads="1"/>
                </p:cNvSpPr>
                <p:nvPr/>
              </p:nvSpPr>
              <p:spPr bwMode="auto">
                <a:xfrm>
                  <a:off x="3072" y="235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5430" name="Text Box 22">
                <a:extLst>
                  <a:ext uri="{FF2B5EF4-FFF2-40B4-BE49-F238E27FC236}">
                    <a16:creationId xmlns:a16="http://schemas.microsoft.com/office/drawing/2014/main" id="{5451C479-A89C-4BBB-8E15-161537257BF5}"/>
                  </a:ext>
                </a:extLst>
              </p:cNvPr>
              <p:cNvSpPr txBox="1">
                <a:spLocks noChangeArrowheads="1"/>
              </p:cNvSpPr>
              <p:nvPr/>
            </p:nvSpPr>
            <p:spPr bwMode="auto">
              <a:xfrm>
                <a:off x="1536" y="230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imes New Roman" panose="02020603050405020304" pitchFamily="18" charset="0"/>
                  </a:rPr>
                  <a:t>1</a:t>
                </a:r>
              </a:p>
            </p:txBody>
          </p:sp>
          <p:sp>
            <p:nvSpPr>
              <p:cNvPr id="145431" name="Text Box 23">
                <a:extLst>
                  <a:ext uri="{FF2B5EF4-FFF2-40B4-BE49-F238E27FC236}">
                    <a16:creationId xmlns:a16="http://schemas.microsoft.com/office/drawing/2014/main" id="{D4F9FC05-4B05-4578-8E43-16FB72614E19}"/>
                  </a:ext>
                </a:extLst>
              </p:cNvPr>
              <p:cNvSpPr txBox="1">
                <a:spLocks noChangeArrowheads="1"/>
              </p:cNvSpPr>
              <p:nvPr/>
            </p:nvSpPr>
            <p:spPr bwMode="auto">
              <a:xfrm>
                <a:off x="3696" y="321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imes New Roman" panose="02020603050405020304" pitchFamily="18" charset="0"/>
                  </a:rPr>
                  <a:t>y</a:t>
                </a:r>
              </a:p>
            </p:txBody>
          </p:sp>
          <p:sp>
            <p:nvSpPr>
              <p:cNvPr id="145432" name="Text Box 24">
                <a:extLst>
                  <a:ext uri="{FF2B5EF4-FFF2-40B4-BE49-F238E27FC236}">
                    <a16:creationId xmlns:a16="http://schemas.microsoft.com/office/drawing/2014/main" id="{931FD26B-663D-48AD-8BA7-9B5A59F7A21A}"/>
                  </a:ext>
                </a:extLst>
              </p:cNvPr>
              <p:cNvSpPr txBox="1">
                <a:spLocks noChangeArrowheads="1"/>
              </p:cNvSpPr>
              <p:nvPr/>
            </p:nvSpPr>
            <p:spPr bwMode="auto">
              <a:xfrm>
                <a:off x="1536" y="187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imes New Roman" panose="02020603050405020304" pitchFamily="18" charset="0"/>
                  </a:rPr>
                  <a:t>x</a:t>
                </a:r>
              </a:p>
            </p:txBody>
          </p:sp>
          <p:sp>
            <p:nvSpPr>
              <p:cNvPr id="145433" name="Line 25">
                <a:extLst>
                  <a:ext uri="{FF2B5EF4-FFF2-40B4-BE49-F238E27FC236}">
                    <a16:creationId xmlns:a16="http://schemas.microsoft.com/office/drawing/2014/main" id="{6E2913ED-BB8D-4DE7-959A-00F57C26A9F6}"/>
                  </a:ext>
                </a:extLst>
              </p:cNvPr>
              <p:cNvSpPr>
                <a:spLocks noChangeShapeType="1"/>
              </p:cNvSpPr>
              <p:nvPr/>
            </p:nvSpPr>
            <p:spPr bwMode="auto">
              <a:xfrm>
                <a:off x="3072" y="3168"/>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34" name="Text Box 26">
                <a:extLst>
                  <a:ext uri="{FF2B5EF4-FFF2-40B4-BE49-F238E27FC236}">
                    <a16:creationId xmlns:a16="http://schemas.microsoft.com/office/drawing/2014/main" id="{49CAB6DC-E5FA-49E2-AEA6-0C298842B8F7}"/>
                  </a:ext>
                </a:extLst>
              </p:cNvPr>
              <p:cNvSpPr txBox="1">
                <a:spLocks noChangeArrowheads="1"/>
              </p:cNvSpPr>
              <p:nvPr/>
            </p:nvSpPr>
            <p:spPr bwMode="auto">
              <a:xfrm>
                <a:off x="2976" y="3168"/>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imes New Roman" panose="02020603050405020304" pitchFamily="18" charset="0"/>
                  </a:rPr>
                  <a:t>1</a:t>
                </a:r>
              </a:p>
            </p:txBody>
          </p:sp>
          <p:sp>
            <p:nvSpPr>
              <p:cNvPr id="145435" name="Text Box 27">
                <a:extLst>
                  <a:ext uri="{FF2B5EF4-FFF2-40B4-BE49-F238E27FC236}">
                    <a16:creationId xmlns:a16="http://schemas.microsoft.com/office/drawing/2014/main" id="{24A9421C-1E51-41A1-9C50-CD6B0292B37C}"/>
                  </a:ext>
                </a:extLst>
              </p:cNvPr>
              <p:cNvSpPr txBox="1">
                <a:spLocks noChangeArrowheads="1"/>
              </p:cNvSpPr>
              <p:nvPr/>
            </p:nvSpPr>
            <p:spPr bwMode="auto">
              <a:xfrm>
                <a:off x="1584" y="3216"/>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dirty="0">
                    <a:latin typeface="Times New Roman" panose="02020603050405020304" pitchFamily="18" charset="0"/>
                  </a:rPr>
                  <a:t>(0,0)</a:t>
                </a:r>
              </a:p>
            </p:txBody>
          </p:sp>
          <p:sp>
            <p:nvSpPr>
              <p:cNvPr id="145436" name="Text Box 28">
                <a:extLst>
                  <a:ext uri="{FF2B5EF4-FFF2-40B4-BE49-F238E27FC236}">
                    <a16:creationId xmlns:a16="http://schemas.microsoft.com/office/drawing/2014/main" id="{9BD32B69-9BB6-448B-A59E-E0445F89DFD7}"/>
                  </a:ext>
                </a:extLst>
              </p:cNvPr>
              <p:cNvSpPr txBox="1">
                <a:spLocks noChangeArrowheads="1"/>
              </p:cNvSpPr>
              <p:nvPr/>
            </p:nvSpPr>
            <p:spPr bwMode="auto">
              <a:xfrm>
                <a:off x="2928" y="2208"/>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imes New Roman" panose="02020603050405020304" pitchFamily="18" charset="0"/>
                  </a:rPr>
                  <a:t>(1,1)</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5411"/>
                                        </p:tgtEl>
                                        <p:attrNameLst>
                                          <p:attrName>style.visibility</p:attrName>
                                        </p:attrNameLst>
                                      </p:cBhvr>
                                      <p:to>
                                        <p:strVal val="visible"/>
                                      </p:to>
                                    </p:set>
                                    <p:anim calcmode="lin" valueType="num">
                                      <p:cBhvr additive="base">
                                        <p:cTn id="7" dur="500" fill="hold"/>
                                        <p:tgtEl>
                                          <p:spTgt spid="145411"/>
                                        </p:tgtEl>
                                        <p:attrNameLst>
                                          <p:attrName>ppt_x</p:attrName>
                                        </p:attrNameLst>
                                      </p:cBhvr>
                                      <p:tavLst>
                                        <p:tav tm="0">
                                          <p:val>
                                            <p:strVal val="0-#ppt_w/2"/>
                                          </p:val>
                                        </p:tav>
                                        <p:tav tm="100000">
                                          <p:val>
                                            <p:strVal val="#ppt_x"/>
                                          </p:val>
                                        </p:tav>
                                      </p:tavLst>
                                    </p:anim>
                                    <p:anim calcmode="lin" valueType="num">
                                      <p:cBhvr additive="base">
                                        <p:cTn id="8" dur="500" fill="hold"/>
                                        <p:tgtEl>
                                          <p:spTgt spid="1454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45420"/>
                                        </p:tgtEl>
                                        <p:attrNameLst>
                                          <p:attrName>style.visibility</p:attrName>
                                        </p:attrNameLst>
                                      </p:cBhvr>
                                      <p:to>
                                        <p:strVal val="visible"/>
                                      </p:to>
                                    </p:set>
                                    <p:anim calcmode="lin" valueType="num">
                                      <p:cBhvr additive="base">
                                        <p:cTn id="13" dur="500" fill="hold"/>
                                        <p:tgtEl>
                                          <p:spTgt spid="145420"/>
                                        </p:tgtEl>
                                        <p:attrNameLst>
                                          <p:attrName>ppt_x</p:attrName>
                                        </p:attrNameLst>
                                      </p:cBhvr>
                                      <p:tavLst>
                                        <p:tav tm="0">
                                          <p:val>
                                            <p:strVal val="0-#ppt_w/2"/>
                                          </p:val>
                                        </p:tav>
                                        <p:tav tm="100000">
                                          <p:val>
                                            <p:strVal val="#ppt_x"/>
                                          </p:val>
                                        </p:tav>
                                      </p:tavLst>
                                    </p:anim>
                                    <p:anim calcmode="lin" valueType="num">
                                      <p:cBhvr additive="base">
                                        <p:cTn id="14" dur="500" fill="hold"/>
                                        <p:tgtEl>
                                          <p:spTgt spid="1454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日期占位符 3">
            <a:extLst>
              <a:ext uri="{FF2B5EF4-FFF2-40B4-BE49-F238E27FC236}">
                <a16:creationId xmlns:a16="http://schemas.microsoft.com/office/drawing/2014/main" id="{9778667C-EBC5-4A17-85A2-E5959ECA302C}"/>
              </a:ext>
            </a:extLst>
          </p:cNvPr>
          <p:cNvSpPr>
            <a:spLocks noGrp="1"/>
          </p:cNvSpPr>
          <p:nvPr>
            <p:ph type="dt" sz="half" idx="4294967295"/>
          </p:nvPr>
        </p:nvSpPr>
        <p:spPr>
          <a:xfrm>
            <a:off x="0" y="6356350"/>
            <a:ext cx="2743200" cy="365125"/>
          </a:xfrm>
        </p:spPr>
        <p:txBody>
          <a:bodyPr/>
          <a:lstStyle/>
          <a:p>
            <a:fld id="{840078AD-014B-440D-B425-773CC08305FB}" type="datetime1">
              <a:rPr lang="zh-CN" altLang="en-US"/>
              <a:pPr/>
              <a:t>2020/12/1</a:t>
            </a:fld>
            <a:endParaRPr lang="en-US" altLang="zh-CN"/>
          </a:p>
        </p:txBody>
      </p:sp>
      <p:sp>
        <p:nvSpPr>
          <p:cNvPr id="284" name="灯片编号占位符 5">
            <a:extLst>
              <a:ext uri="{FF2B5EF4-FFF2-40B4-BE49-F238E27FC236}">
                <a16:creationId xmlns:a16="http://schemas.microsoft.com/office/drawing/2014/main" id="{7B489D37-2D78-4128-A79F-7796314A841A}"/>
              </a:ext>
            </a:extLst>
          </p:cNvPr>
          <p:cNvSpPr>
            <a:spLocks noGrp="1"/>
          </p:cNvSpPr>
          <p:nvPr>
            <p:ph type="sldNum" sz="quarter" idx="4294967295"/>
          </p:nvPr>
        </p:nvSpPr>
        <p:spPr>
          <a:xfrm>
            <a:off x="9448800" y="6356350"/>
            <a:ext cx="2743200" cy="365125"/>
          </a:xfrm>
        </p:spPr>
        <p:txBody>
          <a:bodyPr/>
          <a:lstStyle/>
          <a:p>
            <a:fld id="{02883B23-F8F4-4C35-928B-256094354CEE}" type="slidenum">
              <a:rPr lang="en-US" altLang="zh-CN"/>
              <a:pPr/>
              <a:t>29</a:t>
            </a:fld>
            <a:endParaRPr lang="en-US" altLang="zh-CN"/>
          </a:p>
        </p:txBody>
      </p:sp>
      <p:sp>
        <p:nvSpPr>
          <p:cNvPr id="146434" name="Rectangle 2">
            <a:extLst>
              <a:ext uri="{FF2B5EF4-FFF2-40B4-BE49-F238E27FC236}">
                <a16:creationId xmlns:a16="http://schemas.microsoft.com/office/drawing/2014/main" id="{9DF9D610-860B-4921-8904-C8906728257D}"/>
              </a:ext>
            </a:extLst>
          </p:cNvPr>
          <p:cNvSpPr>
            <a:spLocks noGrp="1" noChangeArrowheads="1"/>
          </p:cNvSpPr>
          <p:nvPr>
            <p:ph type="title" idx="4294967295"/>
          </p:nvPr>
        </p:nvSpPr>
        <p:spPr>
          <a:xfrm>
            <a:off x="0" y="381000"/>
            <a:ext cx="8229600" cy="1041400"/>
          </a:xfrm>
        </p:spPr>
        <p:txBody>
          <a:bodyPr/>
          <a:lstStyle/>
          <a:p>
            <a:r>
              <a:rPr lang="zh-CN" altLang="en-US" b="1">
                <a:latin typeface="宋体" panose="02010600030101010101" pitchFamily="2" charset="-122"/>
              </a:rPr>
              <a:t>线性不可分函数</a:t>
            </a:r>
            <a:endParaRPr lang="zh-CN" altLang="en-US"/>
          </a:p>
        </p:txBody>
      </p:sp>
      <p:grpSp>
        <p:nvGrpSpPr>
          <p:cNvPr id="146435" name="Group 3">
            <a:extLst>
              <a:ext uri="{FF2B5EF4-FFF2-40B4-BE49-F238E27FC236}">
                <a16:creationId xmlns:a16="http://schemas.microsoft.com/office/drawing/2014/main" id="{44CC4F15-8F9B-4F37-98FB-8B7C6BFD9522}"/>
              </a:ext>
            </a:extLst>
          </p:cNvPr>
          <p:cNvGrpSpPr>
            <a:grpSpLocks/>
          </p:cNvGrpSpPr>
          <p:nvPr/>
        </p:nvGrpSpPr>
        <p:grpSpPr bwMode="auto">
          <a:xfrm>
            <a:off x="1676400" y="1371600"/>
            <a:ext cx="8839200" cy="4078288"/>
            <a:chOff x="-3" y="-3"/>
            <a:chExt cx="4326" cy="2569"/>
          </a:xfrm>
        </p:grpSpPr>
        <p:grpSp>
          <p:nvGrpSpPr>
            <p:cNvPr id="146436" name="Group 4">
              <a:extLst>
                <a:ext uri="{FF2B5EF4-FFF2-40B4-BE49-F238E27FC236}">
                  <a16:creationId xmlns:a16="http://schemas.microsoft.com/office/drawing/2014/main" id="{F7565001-C33D-4A76-89B2-E6F414A6D9F1}"/>
                </a:ext>
              </a:extLst>
            </p:cNvPr>
            <p:cNvGrpSpPr>
              <a:grpSpLocks/>
            </p:cNvGrpSpPr>
            <p:nvPr/>
          </p:nvGrpSpPr>
          <p:grpSpPr bwMode="auto">
            <a:xfrm>
              <a:off x="0" y="0"/>
              <a:ext cx="4320" cy="2563"/>
              <a:chOff x="0" y="0"/>
              <a:chExt cx="4320" cy="2563"/>
            </a:xfrm>
          </p:grpSpPr>
          <p:grpSp>
            <p:nvGrpSpPr>
              <p:cNvPr id="146437" name="Group 5">
                <a:extLst>
                  <a:ext uri="{FF2B5EF4-FFF2-40B4-BE49-F238E27FC236}">
                    <a16:creationId xmlns:a16="http://schemas.microsoft.com/office/drawing/2014/main" id="{5DCAB041-63C9-44F6-8DDD-7081D320F92C}"/>
                  </a:ext>
                </a:extLst>
              </p:cNvPr>
              <p:cNvGrpSpPr>
                <a:grpSpLocks/>
              </p:cNvGrpSpPr>
              <p:nvPr/>
            </p:nvGrpSpPr>
            <p:grpSpPr bwMode="auto">
              <a:xfrm>
                <a:off x="0" y="0"/>
                <a:ext cx="480" cy="480"/>
                <a:chOff x="0" y="0"/>
                <a:chExt cx="480" cy="480"/>
              </a:xfrm>
            </p:grpSpPr>
            <p:sp>
              <p:nvSpPr>
                <p:cNvPr id="146438" name="Rectangle 6">
                  <a:extLst>
                    <a:ext uri="{FF2B5EF4-FFF2-40B4-BE49-F238E27FC236}">
                      <a16:creationId xmlns:a16="http://schemas.microsoft.com/office/drawing/2014/main" id="{9440D37A-B582-4D69-99BA-A57A9A266559}"/>
                    </a:ext>
                  </a:extLst>
                </p:cNvPr>
                <p:cNvSpPr>
                  <a:spLocks noChangeArrowheads="1"/>
                </p:cNvSpPr>
                <p:nvPr/>
              </p:nvSpPr>
              <p:spPr bwMode="auto">
                <a:xfrm>
                  <a:off x="43" y="0"/>
                  <a:ext cx="39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2000" b="1">
                      <a:latin typeface="Times New Roman" panose="02020603050405020304" pitchFamily="18" charset="0"/>
                    </a:rPr>
                    <a:t>变量</a:t>
                  </a:r>
                </a:p>
              </p:txBody>
            </p:sp>
            <p:sp>
              <p:nvSpPr>
                <p:cNvPr id="146439" name="Rectangle 7">
                  <a:extLst>
                    <a:ext uri="{FF2B5EF4-FFF2-40B4-BE49-F238E27FC236}">
                      <a16:creationId xmlns:a16="http://schemas.microsoft.com/office/drawing/2014/main" id="{E210CD90-EC83-48AE-9408-5F0F285557EE}"/>
                    </a:ext>
                  </a:extLst>
                </p:cNvPr>
                <p:cNvSpPr>
                  <a:spLocks noChangeArrowheads="1"/>
                </p:cNvSpPr>
                <p:nvPr/>
              </p:nvSpPr>
              <p:spPr bwMode="auto">
                <a:xfrm>
                  <a:off x="0" y="0"/>
                  <a:ext cx="480"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40" name="Group 8">
                <a:extLst>
                  <a:ext uri="{FF2B5EF4-FFF2-40B4-BE49-F238E27FC236}">
                    <a16:creationId xmlns:a16="http://schemas.microsoft.com/office/drawing/2014/main" id="{02AF9531-719B-42E8-975B-8B3A3D7C0D59}"/>
                  </a:ext>
                </a:extLst>
              </p:cNvPr>
              <p:cNvGrpSpPr>
                <a:grpSpLocks/>
              </p:cNvGrpSpPr>
              <p:nvPr/>
            </p:nvGrpSpPr>
            <p:grpSpPr bwMode="auto">
              <a:xfrm>
                <a:off x="480" y="0"/>
                <a:ext cx="3840" cy="480"/>
                <a:chOff x="480" y="0"/>
                <a:chExt cx="3840" cy="480"/>
              </a:xfrm>
            </p:grpSpPr>
            <p:sp>
              <p:nvSpPr>
                <p:cNvPr id="146441" name="Rectangle 9">
                  <a:extLst>
                    <a:ext uri="{FF2B5EF4-FFF2-40B4-BE49-F238E27FC236}">
                      <a16:creationId xmlns:a16="http://schemas.microsoft.com/office/drawing/2014/main" id="{90C79F29-899E-4AB2-86CB-CAEC161BCBEF}"/>
                    </a:ext>
                  </a:extLst>
                </p:cNvPr>
                <p:cNvSpPr>
                  <a:spLocks noChangeArrowheads="1"/>
                </p:cNvSpPr>
                <p:nvPr/>
              </p:nvSpPr>
              <p:spPr bwMode="auto">
                <a:xfrm>
                  <a:off x="523" y="0"/>
                  <a:ext cx="375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000" b="1">
                      <a:latin typeface="Times New Roman" panose="02020603050405020304" pitchFamily="18" charset="0"/>
                    </a:rPr>
                    <a:t>函数及其值</a:t>
                  </a:r>
                </a:p>
              </p:txBody>
            </p:sp>
            <p:sp>
              <p:nvSpPr>
                <p:cNvPr id="146442" name="Rectangle 10">
                  <a:extLst>
                    <a:ext uri="{FF2B5EF4-FFF2-40B4-BE49-F238E27FC236}">
                      <a16:creationId xmlns:a16="http://schemas.microsoft.com/office/drawing/2014/main" id="{9F925D5A-CB3F-4291-AC19-7D572DB13535}"/>
                    </a:ext>
                  </a:extLst>
                </p:cNvPr>
                <p:cNvSpPr>
                  <a:spLocks noChangeArrowheads="1"/>
                </p:cNvSpPr>
                <p:nvPr/>
              </p:nvSpPr>
              <p:spPr bwMode="auto">
                <a:xfrm>
                  <a:off x="480" y="0"/>
                  <a:ext cx="3840" cy="48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43" name="Group 11">
                <a:extLst>
                  <a:ext uri="{FF2B5EF4-FFF2-40B4-BE49-F238E27FC236}">
                    <a16:creationId xmlns:a16="http://schemas.microsoft.com/office/drawing/2014/main" id="{493CE972-D94F-4AC2-89A2-2C2C10C3C8DF}"/>
                  </a:ext>
                </a:extLst>
              </p:cNvPr>
              <p:cNvGrpSpPr>
                <a:grpSpLocks/>
              </p:cNvGrpSpPr>
              <p:nvPr/>
            </p:nvGrpSpPr>
            <p:grpSpPr bwMode="auto">
              <a:xfrm>
                <a:off x="0" y="480"/>
                <a:ext cx="240" cy="547"/>
                <a:chOff x="0" y="480"/>
                <a:chExt cx="240" cy="547"/>
              </a:xfrm>
            </p:grpSpPr>
            <p:sp>
              <p:nvSpPr>
                <p:cNvPr id="146444" name="Rectangle 12">
                  <a:extLst>
                    <a:ext uri="{FF2B5EF4-FFF2-40B4-BE49-F238E27FC236}">
                      <a16:creationId xmlns:a16="http://schemas.microsoft.com/office/drawing/2014/main" id="{6188EF9E-654D-42B6-A83D-02DFEA7E26A8}"/>
                    </a:ext>
                  </a:extLst>
                </p:cNvPr>
                <p:cNvSpPr>
                  <a:spLocks noChangeArrowheads="1"/>
                </p:cNvSpPr>
                <p:nvPr/>
              </p:nvSpPr>
              <p:spPr bwMode="auto">
                <a:xfrm>
                  <a:off x="4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x</a:t>
                  </a:r>
                  <a:endParaRPr kumimoji="1" lang="en-US" altLang="zh-CN" sz="2000" b="1">
                    <a:solidFill>
                      <a:srgbClr val="FFFF00"/>
                    </a:solidFill>
                    <a:latin typeface="Times New Roman" panose="02020603050405020304" pitchFamily="18" charset="0"/>
                  </a:endParaRPr>
                </a:p>
              </p:txBody>
            </p:sp>
            <p:sp>
              <p:nvSpPr>
                <p:cNvPr id="146445" name="Rectangle 13">
                  <a:extLst>
                    <a:ext uri="{FF2B5EF4-FFF2-40B4-BE49-F238E27FC236}">
                      <a16:creationId xmlns:a16="http://schemas.microsoft.com/office/drawing/2014/main" id="{01465807-F6B1-4B3E-8600-6650A39127D4}"/>
                    </a:ext>
                  </a:extLst>
                </p:cNvPr>
                <p:cNvSpPr>
                  <a:spLocks noChangeArrowheads="1"/>
                </p:cNvSpPr>
                <p:nvPr/>
              </p:nvSpPr>
              <p:spPr bwMode="auto">
                <a:xfrm>
                  <a:off x="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46" name="Group 14">
                <a:extLst>
                  <a:ext uri="{FF2B5EF4-FFF2-40B4-BE49-F238E27FC236}">
                    <a16:creationId xmlns:a16="http://schemas.microsoft.com/office/drawing/2014/main" id="{982AB225-1B3A-4E6D-BF15-5478151D6EEC}"/>
                  </a:ext>
                </a:extLst>
              </p:cNvPr>
              <p:cNvGrpSpPr>
                <a:grpSpLocks/>
              </p:cNvGrpSpPr>
              <p:nvPr/>
            </p:nvGrpSpPr>
            <p:grpSpPr bwMode="auto">
              <a:xfrm>
                <a:off x="240" y="480"/>
                <a:ext cx="240" cy="547"/>
                <a:chOff x="240" y="480"/>
                <a:chExt cx="240" cy="547"/>
              </a:xfrm>
            </p:grpSpPr>
            <p:sp>
              <p:nvSpPr>
                <p:cNvPr id="146447" name="Rectangle 15">
                  <a:extLst>
                    <a:ext uri="{FF2B5EF4-FFF2-40B4-BE49-F238E27FC236}">
                      <a16:creationId xmlns:a16="http://schemas.microsoft.com/office/drawing/2014/main" id="{964889E4-6DA2-4488-BB2A-6F32782E0515}"/>
                    </a:ext>
                  </a:extLst>
                </p:cNvPr>
                <p:cNvSpPr>
                  <a:spLocks noChangeArrowheads="1"/>
                </p:cNvSpPr>
                <p:nvPr/>
              </p:nvSpPr>
              <p:spPr bwMode="auto">
                <a:xfrm>
                  <a:off x="28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y</a:t>
                  </a:r>
                  <a:endParaRPr kumimoji="1" lang="en-US" altLang="zh-CN" sz="2000" b="1">
                    <a:latin typeface="Times New Roman" panose="02020603050405020304" pitchFamily="18" charset="0"/>
                  </a:endParaRPr>
                </a:p>
              </p:txBody>
            </p:sp>
            <p:sp>
              <p:nvSpPr>
                <p:cNvPr id="146448" name="Rectangle 16">
                  <a:extLst>
                    <a:ext uri="{FF2B5EF4-FFF2-40B4-BE49-F238E27FC236}">
                      <a16:creationId xmlns:a16="http://schemas.microsoft.com/office/drawing/2014/main" id="{83A7123F-F057-4530-B989-3E0B3C2C29F5}"/>
                    </a:ext>
                  </a:extLst>
                </p:cNvPr>
                <p:cNvSpPr>
                  <a:spLocks noChangeArrowheads="1"/>
                </p:cNvSpPr>
                <p:nvPr/>
              </p:nvSpPr>
              <p:spPr bwMode="auto">
                <a:xfrm>
                  <a:off x="24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49" name="Group 17">
                <a:extLst>
                  <a:ext uri="{FF2B5EF4-FFF2-40B4-BE49-F238E27FC236}">
                    <a16:creationId xmlns:a16="http://schemas.microsoft.com/office/drawing/2014/main" id="{E7BE893E-2F88-48DD-A995-940EA4DC5716}"/>
                  </a:ext>
                </a:extLst>
              </p:cNvPr>
              <p:cNvGrpSpPr>
                <a:grpSpLocks/>
              </p:cNvGrpSpPr>
              <p:nvPr/>
            </p:nvGrpSpPr>
            <p:grpSpPr bwMode="auto">
              <a:xfrm>
                <a:off x="480" y="480"/>
                <a:ext cx="240" cy="547"/>
                <a:chOff x="480" y="480"/>
                <a:chExt cx="240" cy="547"/>
              </a:xfrm>
            </p:grpSpPr>
            <p:sp>
              <p:nvSpPr>
                <p:cNvPr id="146450" name="Rectangle 18">
                  <a:extLst>
                    <a:ext uri="{FF2B5EF4-FFF2-40B4-BE49-F238E27FC236}">
                      <a16:creationId xmlns:a16="http://schemas.microsoft.com/office/drawing/2014/main" id="{30112CA6-AB35-47D4-916B-3EAE8DFCCBF3}"/>
                    </a:ext>
                  </a:extLst>
                </p:cNvPr>
                <p:cNvSpPr>
                  <a:spLocks noChangeArrowheads="1"/>
                </p:cNvSpPr>
                <p:nvPr/>
              </p:nvSpPr>
              <p:spPr bwMode="auto">
                <a:xfrm>
                  <a:off x="52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b="1">
                      <a:latin typeface="Times New Roman" panose="02020603050405020304" pitchFamily="18" charset="0"/>
                    </a:rPr>
                    <a:t>f</a:t>
                  </a:r>
                  <a:r>
                    <a:rPr kumimoji="1" lang="en-US" altLang="zh-CN" sz="1400" b="1" baseline="-30000">
                      <a:latin typeface="Times New Roman" panose="02020603050405020304" pitchFamily="18" charset="0"/>
                    </a:rPr>
                    <a:t>1</a:t>
                  </a:r>
                  <a:endParaRPr kumimoji="1" lang="en-US" altLang="zh-CN" sz="1400" b="1">
                    <a:latin typeface="Times New Roman" panose="02020603050405020304" pitchFamily="18" charset="0"/>
                  </a:endParaRPr>
                </a:p>
              </p:txBody>
            </p:sp>
            <p:sp>
              <p:nvSpPr>
                <p:cNvPr id="146451" name="Rectangle 19">
                  <a:extLst>
                    <a:ext uri="{FF2B5EF4-FFF2-40B4-BE49-F238E27FC236}">
                      <a16:creationId xmlns:a16="http://schemas.microsoft.com/office/drawing/2014/main" id="{E1212553-7461-452C-8AF8-40611D362CD3}"/>
                    </a:ext>
                  </a:extLst>
                </p:cNvPr>
                <p:cNvSpPr>
                  <a:spLocks noChangeArrowheads="1"/>
                </p:cNvSpPr>
                <p:nvPr/>
              </p:nvSpPr>
              <p:spPr bwMode="auto">
                <a:xfrm>
                  <a:off x="48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52" name="Group 20">
                <a:extLst>
                  <a:ext uri="{FF2B5EF4-FFF2-40B4-BE49-F238E27FC236}">
                    <a16:creationId xmlns:a16="http://schemas.microsoft.com/office/drawing/2014/main" id="{55ACF83A-A4DA-42AC-98E0-3074DD430CD5}"/>
                  </a:ext>
                </a:extLst>
              </p:cNvPr>
              <p:cNvGrpSpPr>
                <a:grpSpLocks/>
              </p:cNvGrpSpPr>
              <p:nvPr/>
            </p:nvGrpSpPr>
            <p:grpSpPr bwMode="auto">
              <a:xfrm>
                <a:off x="720" y="480"/>
                <a:ext cx="240" cy="547"/>
                <a:chOff x="720" y="480"/>
                <a:chExt cx="240" cy="547"/>
              </a:xfrm>
            </p:grpSpPr>
            <p:sp>
              <p:nvSpPr>
                <p:cNvPr id="146453" name="Rectangle 21">
                  <a:extLst>
                    <a:ext uri="{FF2B5EF4-FFF2-40B4-BE49-F238E27FC236}">
                      <a16:creationId xmlns:a16="http://schemas.microsoft.com/office/drawing/2014/main" id="{5F9AE628-764B-4A48-8AD5-862A94E1878C}"/>
                    </a:ext>
                  </a:extLst>
                </p:cNvPr>
                <p:cNvSpPr>
                  <a:spLocks noChangeArrowheads="1"/>
                </p:cNvSpPr>
                <p:nvPr/>
              </p:nvSpPr>
              <p:spPr bwMode="auto">
                <a:xfrm>
                  <a:off x="76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b="1">
                      <a:latin typeface="Times New Roman" panose="02020603050405020304" pitchFamily="18" charset="0"/>
                    </a:rPr>
                    <a:t>f</a:t>
                  </a:r>
                  <a:r>
                    <a:rPr kumimoji="1" lang="en-US" altLang="zh-CN" sz="1400" b="1" baseline="-30000">
                      <a:latin typeface="Times New Roman" panose="02020603050405020304" pitchFamily="18" charset="0"/>
                    </a:rPr>
                    <a:t>2</a:t>
                  </a:r>
                  <a:endParaRPr kumimoji="1" lang="en-US" altLang="zh-CN" sz="1400" b="1">
                    <a:latin typeface="Times New Roman" panose="02020603050405020304" pitchFamily="18" charset="0"/>
                  </a:endParaRPr>
                </a:p>
                <a:p>
                  <a:pPr algn="just" eaLnBrk="0" hangingPunct="0"/>
                  <a:endParaRPr kumimoji="1" lang="en-US" altLang="zh-CN" sz="2000" b="1">
                    <a:latin typeface="Times New Roman" panose="02020603050405020304" pitchFamily="18" charset="0"/>
                  </a:endParaRPr>
                </a:p>
              </p:txBody>
            </p:sp>
            <p:sp>
              <p:nvSpPr>
                <p:cNvPr id="146454" name="Rectangle 22">
                  <a:extLst>
                    <a:ext uri="{FF2B5EF4-FFF2-40B4-BE49-F238E27FC236}">
                      <a16:creationId xmlns:a16="http://schemas.microsoft.com/office/drawing/2014/main" id="{EC5E9CBB-DC1A-48E2-9FCD-5F064C76F093}"/>
                    </a:ext>
                  </a:extLst>
                </p:cNvPr>
                <p:cNvSpPr>
                  <a:spLocks noChangeArrowheads="1"/>
                </p:cNvSpPr>
                <p:nvPr/>
              </p:nvSpPr>
              <p:spPr bwMode="auto">
                <a:xfrm>
                  <a:off x="72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55" name="Group 23">
                <a:extLst>
                  <a:ext uri="{FF2B5EF4-FFF2-40B4-BE49-F238E27FC236}">
                    <a16:creationId xmlns:a16="http://schemas.microsoft.com/office/drawing/2014/main" id="{7CCCD074-A39A-4E48-BF9E-10CBEE738770}"/>
                  </a:ext>
                </a:extLst>
              </p:cNvPr>
              <p:cNvGrpSpPr>
                <a:grpSpLocks/>
              </p:cNvGrpSpPr>
              <p:nvPr/>
            </p:nvGrpSpPr>
            <p:grpSpPr bwMode="auto">
              <a:xfrm>
                <a:off x="960" y="480"/>
                <a:ext cx="240" cy="547"/>
                <a:chOff x="960" y="480"/>
                <a:chExt cx="240" cy="547"/>
              </a:xfrm>
            </p:grpSpPr>
            <p:sp>
              <p:nvSpPr>
                <p:cNvPr id="146456" name="Rectangle 24">
                  <a:extLst>
                    <a:ext uri="{FF2B5EF4-FFF2-40B4-BE49-F238E27FC236}">
                      <a16:creationId xmlns:a16="http://schemas.microsoft.com/office/drawing/2014/main" id="{CC10A745-0406-4877-B85A-8AB4BA65F1BF}"/>
                    </a:ext>
                  </a:extLst>
                </p:cNvPr>
                <p:cNvSpPr>
                  <a:spLocks noChangeArrowheads="1"/>
                </p:cNvSpPr>
                <p:nvPr/>
              </p:nvSpPr>
              <p:spPr bwMode="auto">
                <a:xfrm>
                  <a:off x="100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b="1">
                      <a:latin typeface="Times New Roman" panose="02020603050405020304" pitchFamily="18" charset="0"/>
                    </a:rPr>
                    <a:t>f</a:t>
                  </a:r>
                  <a:r>
                    <a:rPr kumimoji="1" lang="en-US" altLang="zh-CN" sz="1400" b="1" baseline="-30000">
                      <a:latin typeface="Times New Roman" panose="02020603050405020304" pitchFamily="18" charset="0"/>
                    </a:rPr>
                    <a:t>3</a:t>
                  </a:r>
                  <a:endParaRPr kumimoji="1" lang="en-US" altLang="zh-CN" sz="1400" b="1">
                    <a:latin typeface="Times New Roman" panose="02020603050405020304" pitchFamily="18" charset="0"/>
                  </a:endParaRPr>
                </a:p>
              </p:txBody>
            </p:sp>
            <p:sp>
              <p:nvSpPr>
                <p:cNvPr id="146457" name="Rectangle 25">
                  <a:extLst>
                    <a:ext uri="{FF2B5EF4-FFF2-40B4-BE49-F238E27FC236}">
                      <a16:creationId xmlns:a16="http://schemas.microsoft.com/office/drawing/2014/main" id="{8933DAB0-0319-45E1-B023-DC29657E23AF}"/>
                    </a:ext>
                  </a:extLst>
                </p:cNvPr>
                <p:cNvSpPr>
                  <a:spLocks noChangeArrowheads="1"/>
                </p:cNvSpPr>
                <p:nvPr/>
              </p:nvSpPr>
              <p:spPr bwMode="auto">
                <a:xfrm>
                  <a:off x="96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58" name="Group 26">
                <a:extLst>
                  <a:ext uri="{FF2B5EF4-FFF2-40B4-BE49-F238E27FC236}">
                    <a16:creationId xmlns:a16="http://schemas.microsoft.com/office/drawing/2014/main" id="{233D07FC-6568-4B9F-8555-D8D767CBE98B}"/>
                  </a:ext>
                </a:extLst>
              </p:cNvPr>
              <p:cNvGrpSpPr>
                <a:grpSpLocks/>
              </p:cNvGrpSpPr>
              <p:nvPr/>
            </p:nvGrpSpPr>
            <p:grpSpPr bwMode="auto">
              <a:xfrm>
                <a:off x="1200" y="480"/>
                <a:ext cx="240" cy="547"/>
                <a:chOff x="1200" y="480"/>
                <a:chExt cx="240" cy="547"/>
              </a:xfrm>
            </p:grpSpPr>
            <p:sp>
              <p:nvSpPr>
                <p:cNvPr id="146459" name="Rectangle 27">
                  <a:extLst>
                    <a:ext uri="{FF2B5EF4-FFF2-40B4-BE49-F238E27FC236}">
                      <a16:creationId xmlns:a16="http://schemas.microsoft.com/office/drawing/2014/main" id="{057D90ED-1BEE-44F7-85FD-0B2C900A88E5}"/>
                    </a:ext>
                  </a:extLst>
                </p:cNvPr>
                <p:cNvSpPr>
                  <a:spLocks noChangeArrowheads="1"/>
                </p:cNvSpPr>
                <p:nvPr/>
              </p:nvSpPr>
              <p:spPr bwMode="auto">
                <a:xfrm>
                  <a:off x="124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b="1">
                      <a:latin typeface="Times New Roman" panose="02020603050405020304" pitchFamily="18" charset="0"/>
                    </a:rPr>
                    <a:t>f</a:t>
                  </a:r>
                  <a:r>
                    <a:rPr kumimoji="1" lang="en-US" altLang="zh-CN" sz="1400" b="1" baseline="-30000">
                      <a:latin typeface="Times New Roman" panose="02020603050405020304" pitchFamily="18" charset="0"/>
                    </a:rPr>
                    <a:t>4</a:t>
                  </a:r>
                  <a:endParaRPr kumimoji="1" lang="en-US" altLang="zh-CN" sz="1400" b="1">
                    <a:latin typeface="Times New Roman" panose="02020603050405020304" pitchFamily="18" charset="0"/>
                  </a:endParaRPr>
                </a:p>
              </p:txBody>
            </p:sp>
            <p:sp>
              <p:nvSpPr>
                <p:cNvPr id="146460" name="Rectangle 28">
                  <a:extLst>
                    <a:ext uri="{FF2B5EF4-FFF2-40B4-BE49-F238E27FC236}">
                      <a16:creationId xmlns:a16="http://schemas.microsoft.com/office/drawing/2014/main" id="{28D9327D-1A84-488A-A991-39B1DBE7746B}"/>
                    </a:ext>
                  </a:extLst>
                </p:cNvPr>
                <p:cNvSpPr>
                  <a:spLocks noChangeArrowheads="1"/>
                </p:cNvSpPr>
                <p:nvPr/>
              </p:nvSpPr>
              <p:spPr bwMode="auto">
                <a:xfrm>
                  <a:off x="120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61" name="Group 29">
                <a:extLst>
                  <a:ext uri="{FF2B5EF4-FFF2-40B4-BE49-F238E27FC236}">
                    <a16:creationId xmlns:a16="http://schemas.microsoft.com/office/drawing/2014/main" id="{69A3B126-70CF-4AEF-BB87-F6549A1DA363}"/>
                  </a:ext>
                </a:extLst>
              </p:cNvPr>
              <p:cNvGrpSpPr>
                <a:grpSpLocks/>
              </p:cNvGrpSpPr>
              <p:nvPr/>
            </p:nvGrpSpPr>
            <p:grpSpPr bwMode="auto">
              <a:xfrm>
                <a:off x="1440" y="480"/>
                <a:ext cx="240" cy="547"/>
                <a:chOff x="1440" y="480"/>
                <a:chExt cx="240" cy="547"/>
              </a:xfrm>
            </p:grpSpPr>
            <p:sp>
              <p:nvSpPr>
                <p:cNvPr id="146462" name="Rectangle 30">
                  <a:extLst>
                    <a:ext uri="{FF2B5EF4-FFF2-40B4-BE49-F238E27FC236}">
                      <a16:creationId xmlns:a16="http://schemas.microsoft.com/office/drawing/2014/main" id="{0559A2E1-EF5C-457C-933C-4406FD5E9B2F}"/>
                    </a:ext>
                  </a:extLst>
                </p:cNvPr>
                <p:cNvSpPr>
                  <a:spLocks noChangeArrowheads="1"/>
                </p:cNvSpPr>
                <p:nvPr/>
              </p:nvSpPr>
              <p:spPr bwMode="auto">
                <a:xfrm>
                  <a:off x="148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b="1">
                      <a:latin typeface="Times New Roman" panose="02020603050405020304" pitchFamily="18" charset="0"/>
                    </a:rPr>
                    <a:t>f</a:t>
                  </a:r>
                  <a:r>
                    <a:rPr kumimoji="1" lang="en-US" altLang="zh-CN" sz="1400" b="1" baseline="-30000">
                      <a:latin typeface="Times New Roman" panose="02020603050405020304" pitchFamily="18" charset="0"/>
                    </a:rPr>
                    <a:t>5</a:t>
                  </a:r>
                  <a:endParaRPr kumimoji="1" lang="en-US" altLang="zh-CN" sz="1400" b="1">
                    <a:latin typeface="Times New Roman" panose="02020603050405020304" pitchFamily="18" charset="0"/>
                  </a:endParaRPr>
                </a:p>
              </p:txBody>
            </p:sp>
            <p:sp>
              <p:nvSpPr>
                <p:cNvPr id="146463" name="Rectangle 31">
                  <a:extLst>
                    <a:ext uri="{FF2B5EF4-FFF2-40B4-BE49-F238E27FC236}">
                      <a16:creationId xmlns:a16="http://schemas.microsoft.com/office/drawing/2014/main" id="{1E985D2E-20D0-4A4A-A830-AC069A053FED}"/>
                    </a:ext>
                  </a:extLst>
                </p:cNvPr>
                <p:cNvSpPr>
                  <a:spLocks noChangeArrowheads="1"/>
                </p:cNvSpPr>
                <p:nvPr/>
              </p:nvSpPr>
              <p:spPr bwMode="auto">
                <a:xfrm>
                  <a:off x="144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64" name="Group 32">
                <a:extLst>
                  <a:ext uri="{FF2B5EF4-FFF2-40B4-BE49-F238E27FC236}">
                    <a16:creationId xmlns:a16="http://schemas.microsoft.com/office/drawing/2014/main" id="{392E5974-8076-42EC-B4C0-D029085D7376}"/>
                  </a:ext>
                </a:extLst>
              </p:cNvPr>
              <p:cNvGrpSpPr>
                <a:grpSpLocks/>
              </p:cNvGrpSpPr>
              <p:nvPr/>
            </p:nvGrpSpPr>
            <p:grpSpPr bwMode="auto">
              <a:xfrm>
                <a:off x="1680" y="480"/>
                <a:ext cx="240" cy="547"/>
                <a:chOff x="1680" y="480"/>
                <a:chExt cx="240" cy="547"/>
              </a:xfrm>
            </p:grpSpPr>
            <p:sp>
              <p:nvSpPr>
                <p:cNvPr id="146465" name="Rectangle 33">
                  <a:extLst>
                    <a:ext uri="{FF2B5EF4-FFF2-40B4-BE49-F238E27FC236}">
                      <a16:creationId xmlns:a16="http://schemas.microsoft.com/office/drawing/2014/main" id="{7AAF4A7B-D51F-4184-968D-1C941DED871E}"/>
                    </a:ext>
                  </a:extLst>
                </p:cNvPr>
                <p:cNvSpPr>
                  <a:spLocks noChangeArrowheads="1"/>
                </p:cNvSpPr>
                <p:nvPr/>
              </p:nvSpPr>
              <p:spPr bwMode="auto">
                <a:xfrm>
                  <a:off x="172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b="1">
                      <a:latin typeface="Times New Roman" panose="02020603050405020304" pitchFamily="18" charset="0"/>
                    </a:rPr>
                    <a:t>f</a:t>
                  </a:r>
                  <a:r>
                    <a:rPr kumimoji="1" lang="en-US" altLang="zh-CN" sz="1400" b="1" baseline="-30000">
                      <a:latin typeface="Times New Roman" panose="02020603050405020304" pitchFamily="18" charset="0"/>
                    </a:rPr>
                    <a:t>6</a:t>
                  </a:r>
                  <a:endParaRPr kumimoji="1" lang="en-US" altLang="zh-CN" sz="2000" b="1">
                    <a:latin typeface="Times New Roman" panose="02020603050405020304" pitchFamily="18" charset="0"/>
                  </a:endParaRPr>
                </a:p>
              </p:txBody>
            </p:sp>
            <p:sp>
              <p:nvSpPr>
                <p:cNvPr id="146466" name="Rectangle 34">
                  <a:extLst>
                    <a:ext uri="{FF2B5EF4-FFF2-40B4-BE49-F238E27FC236}">
                      <a16:creationId xmlns:a16="http://schemas.microsoft.com/office/drawing/2014/main" id="{65ECCD45-8D16-4C1D-95CD-948E7B0BD1F8}"/>
                    </a:ext>
                  </a:extLst>
                </p:cNvPr>
                <p:cNvSpPr>
                  <a:spLocks noChangeArrowheads="1"/>
                </p:cNvSpPr>
                <p:nvPr/>
              </p:nvSpPr>
              <p:spPr bwMode="auto">
                <a:xfrm>
                  <a:off x="168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67" name="Group 35">
                <a:extLst>
                  <a:ext uri="{FF2B5EF4-FFF2-40B4-BE49-F238E27FC236}">
                    <a16:creationId xmlns:a16="http://schemas.microsoft.com/office/drawing/2014/main" id="{743E4F28-A94C-40FE-92C3-E3FDF93460B8}"/>
                  </a:ext>
                </a:extLst>
              </p:cNvPr>
              <p:cNvGrpSpPr>
                <a:grpSpLocks/>
              </p:cNvGrpSpPr>
              <p:nvPr/>
            </p:nvGrpSpPr>
            <p:grpSpPr bwMode="auto">
              <a:xfrm>
                <a:off x="1920" y="480"/>
                <a:ext cx="240" cy="547"/>
                <a:chOff x="1920" y="480"/>
                <a:chExt cx="240" cy="547"/>
              </a:xfrm>
            </p:grpSpPr>
            <p:sp>
              <p:nvSpPr>
                <p:cNvPr id="146468" name="Rectangle 36">
                  <a:extLst>
                    <a:ext uri="{FF2B5EF4-FFF2-40B4-BE49-F238E27FC236}">
                      <a16:creationId xmlns:a16="http://schemas.microsoft.com/office/drawing/2014/main" id="{FF97D9A3-DC81-4A6D-A116-753F33B21A10}"/>
                    </a:ext>
                  </a:extLst>
                </p:cNvPr>
                <p:cNvSpPr>
                  <a:spLocks noChangeArrowheads="1"/>
                </p:cNvSpPr>
                <p:nvPr/>
              </p:nvSpPr>
              <p:spPr bwMode="auto">
                <a:xfrm>
                  <a:off x="196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b="1">
                      <a:latin typeface="Times New Roman" panose="02020603050405020304" pitchFamily="18" charset="0"/>
                    </a:rPr>
                    <a:t>f</a:t>
                  </a:r>
                  <a:r>
                    <a:rPr kumimoji="1" lang="en-US" altLang="zh-CN" sz="1400" b="1" baseline="-30000">
                      <a:latin typeface="Times New Roman" panose="02020603050405020304" pitchFamily="18" charset="0"/>
                    </a:rPr>
                    <a:t>7</a:t>
                  </a:r>
                  <a:endParaRPr kumimoji="1" lang="en-US" altLang="zh-CN" sz="1400" b="1">
                    <a:latin typeface="Times New Roman" panose="02020603050405020304" pitchFamily="18" charset="0"/>
                  </a:endParaRPr>
                </a:p>
              </p:txBody>
            </p:sp>
            <p:sp>
              <p:nvSpPr>
                <p:cNvPr id="146469" name="Rectangle 37">
                  <a:extLst>
                    <a:ext uri="{FF2B5EF4-FFF2-40B4-BE49-F238E27FC236}">
                      <a16:creationId xmlns:a16="http://schemas.microsoft.com/office/drawing/2014/main" id="{FCE4589A-F4D3-47CC-A17A-4BBBC0C0BA81}"/>
                    </a:ext>
                  </a:extLst>
                </p:cNvPr>
                <p:cNvSpPr>
                  <a:spLocks noChangeArrowheads="1"/>
                </p:cNvSpPr>
                <p:nvPr/>
              </p:nvSpPr>
              <p:spPr bwMode="auto">
                <a:xfrm>
                  <a:off x="192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70" name="Group 38">
                <a:extLst>
                  <a:ext uri="{FF2B5EF4-FFF2-40B4-BE49-F238E27FC236}">
                    <a16:creationId xmlns:a16="http://schemas.microsoft.com/office/drawing/2014/main" id="{4C32181C-9373-4491-8D55-216361E6ACDF}"/>
                  </a:ext>
                </a:extLst>
              </p:cNvPr>
              <p:cNvGrpSpPr>
                <a:grpSpLocks/>
              </p:cNvGrpSpPr>
              <p:nvPr/>
            </p:nvGrpSpPr>
            <p:grpSpPr bwMode="auto">
              <a:xfrm>
                <a:off x="2160" y="480"/>
                <a:ext cx="240" cy="547"/>
                <a:chOff x="2160" y="480"/>
                <a:chExt cx="240" cy="547"/>
              </a:xfrm>
            </p:grpSpPr>
            <p:sp>
              <p:nvSpPr>
                <p:cNvPr id="146471" name="Rectangle 39">
                  <a:extLst>
                    <a:ext uri="{FF2B5EF4-FFF2-40B4-BE49-F238E27FC236}">
                      <a16:creationId xmlns:a16="http://schemas.microsoft.com/office/drawing/2014/main" id="{BDDF45D1-907D-4FD7-B715-81DABDBDCCFF}"/>
                    </a:ext>
                  </a:extLst>
                </p:cNvPr>
                <p:cNvSpPr>
                  <a:spLocks noChangeArrowheads="1"/>
                </p:cNvSpPr>
                <p:nvPr/>
              </p:nvSpPr>
              <p:spPr bwMode="auto">
                <a:xfrm>
                  <a:off x="220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b="1">
                      <a:latin typeface="Times New Roman" panose="02020603050405020304" pitchFamily="18" charset="0"/>
                    </a:rPr>
                    <a:t>f</a:t>
                  </a:r>
                  <a:r>
                    <a:rPr kumimoji="1" lang="en-US" altLang="zh-CN" sz="1400" b="1" baseline="-30000">
                      <a:latin typeface="Times New Roman" panose="02020603050405020304" pitchFamily="18" charset="0"/>
                    </a:rPr>
                    <a:t>8</a:t>
                  </a:r>
                  <a:endParaRPr kumimoji="1" lang="en-US" altLang="zh-CN" sz="1400" b="1">
                    <a:latin typeface="Times New Roman" panose="02020603050405020304" pitchFamily="18" charset="0"/>
                  </a:endParaRPr>
                </a:p>
              </p:txBody>
            </p:sp>
            <p:sp>
              <p:nvSpPr>
                <p:cNvPr id="146472" name="Rectangle 40">
                  <a:extLst>
                    <a:ext uri="{FF2B5EF4-FFF2-40B4-BE49-F238E27FC236}">
                      <a16:creationId xmlns:a16="http://schemas.microsoft.com/office/drawing/2014/main" id="{306DD9EC-AE7E-4C61-AF16-DBAEFE379535}"/>
                    </a:ext>
                  </a:extLst>
                </p:cNvPr>
                <p:cNvSpPr>
                  <a:spLocks noChangeArrowheads="1"/>
                </p:cNvSpPr>
                <p:nvPr/>
              </p:nvSpPr>
              <p:spPr bwMode="auto">
                <a:xfrm>
                  <a:off x="216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73" name="Group 41">
                <a:extLst>
                  <a:ext uri="{FF2B5EF4-FFF2-40B4-BE49-F238E27FC236}">
                    <a16:creationId xmlns:a16="http://schemas.microsoft.com/office/drawing/2014/main" id="{8D82AC15-A24B-4BDC-8A56-26CB422FD807}"/>
                  </a:ext>
                </a:extLst>
              </p:cNvPr>
              <p:cNvGrpSpPr>
                <a:grpSpLocks/>
              </p:cNvGrpSpPr>
              <p:nvPr/>
            </p:nvGrpSpPr>
            <p:grpSpPr bwMode="auto">
              <a:xfrm>
                <a:off x="2400" y="480"/>
                <a:ext cx="240" cy="547"/>
                <a:chOff x="2400" y="480"/>
                <a:chExt cx="240" cy="547"/>
              </a:xfrm>
            </p:grpSpPr>
            <p:sp>
              <p:nvSpPr>
                <p:cNvPr id="146474" name="Rectangle 42">
                  <a:extLst>
                    <a:ext uri="{FF2B5EF4-FFF2-40B4-BE49-F238E27FC236}">
                      <a16:creationId xmlns:a16="http://schemas.microsoft.com/office/drawing/2014/main" id="{0D7884C8-6BC4-4746-B0EC-B3F400DF3517}"/>
                    </a:ext>
                  </a:extLst>
                </p:cNvPr>
                <p:cNvSpPr>
                  <a:spLocks noChangeArrowheads="1"/>
                </p:cNvSpPr>
                <p:nvPr/>
              </p:nvSpPr>
              <p:spPr bwMode="auto">
                <a:xfrm>
                  <a:off x="244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400" b="1">
                      <a:latin typeface="Times New Roman" panose="02020603050405020304" pitchFamily="18" charset="0"/>
                    </a:rPr>
                    <a:t>f</a:t>
                  </a:r>
                  <a:r>
                    <a:rPr kumimoji="1" lang="en-US" altLang="zh-CN" sz="1400" b="1" baseline="-30000">
                      <a:latin typeface="Times New Roman" panose="02020603050405020304" pitchFamily="18" charset="0"/>
                    </a:rPr>
                    <a:t>9</a:t>
                  </a:r>
                  <a:endParaRPr kumimoji="1" lang="en-US" altLang="zh-CN" sz="1400" b="1">
                    <a:latin typeface="Times New Roman" panose="02020603050405020304" pitchFamily="18" charset="0"/>
                  </a:endParaRPr>
                </a:p>
              </p:txBody>
            </p:sp>
            <p:sp>
              <p:nvSpPr>
                <p:cNvPr id="146475" name="Rectangle 43">
                  <a:extLst>
                    <a:ext uri="{FF2B5EF4-FFF2-40B4-BE49-F238E27FC236}">
                      <a16:creationId xmlns:a16="http://schemas.microsoft.com/office/drawing/2014/main" id="{547779E8-C71D-4DED-8D48-CDC6A154226C}"/>
                    </a:ext>
                  </a:extLst>
                </p:cNvPr>
                <p:cNvSpPr>
                  <a:spLocks noChangeArrowheads="1"/>
                </p:cNvSpPr>
                <p:nvPr/>
              </p:nvSpPr>
              <p:spPr bwMode="auto">
                <a:xfrm>
                  <a:off x="240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76" name="Group 44">
                <a:extLst>
                  <a:ext uri="{FF2B5EF4-FFF2-40B4-BE49-F238E27FC236}">
                    <a16:creationId xmlns:a16="http://schemas.microsoft.com/office/drawing/2014/main" id="{BD2E004B-0B2B-429F-B6CB-B49BEE737877}"/>
                  </a:ext>
                </a:extLst>
              </p:cNvPr>
              <p:cNvGrpSpPr>
                <a:grpSpLocks/>
              </p:cNvGrpSpPr>
              <p:nvPr/>
            </p:nvGrpSpPr>
            <p:grpSpPr bwMode="auto">
              <a:xfrm>
                <a:off x="2640" y="480"/>
                <a:ext cx="240" cy="547"/>
                <a:chOff x="2640" y="480"/>
                <a:chExt cx="240" cy="547"/>
              </a:xfrm>
            </p:grpSpPr>
            <p:sp>
              <p:nvSpPr>
                <p:cNvPr id="146477" name="Rectangle 45">
                  <a:extLst>
                    <a:ext uri="{FF2B5EF4-FFF2-40B4-BE49-F238E27FC236}">
                      <a16:creationId xmlns:a16="http://schemas.microsoft.com/office/drawing/2014/main" id="{4453209D-E114-4F6D-88EF-4E3D9CD38394}"/>
                    </a:ext>
                  </a:extLst>
                </p:cNvPr>
                <p:cNvSpPr>
                  <a:spLocks noChangeArrowheads="1"/>
                </p:cNvSpPr>
                <p:nvPr/>
              </p:nvSpPr>
              <p:spPr bwMode="auto">
                <a:xfrm>
                  <a:off x="268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000" b="1">
                      <a:latin typeface="Times New Roman" panose="02020603050405020304" pitchFamily="18" charset="0"/>
                    </a:rPr>
                    <a:t>f</a:t>
                  </a:r>
                  <a:r>
                    <a:rPr kumimoji="1" lang="en-US" altLang="zh-CN" sz="1000" b="1" baseline="-30000">
                      <a:latin typeface="Times New Roman" panose="02020603050405020304" pitchFamily="18" charset="0"/>
                    </a:rPr>
                    <a:t>10</a:t>
                  </a:r>
                  <a:endParaRPr kumimoji="1" lang="en-US" altLang="zh-CN" sz="2000" b="1">
                    <a:latin typeface="Times New Roman" panose="02020603050405020304" pitchFamily="18" charset="0"/>
                  </a:endParaRPr>
                </a:p>
              </p:txBody>
            </p:sp>
            <p:sp>
              <p:nvSpPr>
                <p:cNvPr id="146478" name="Rectangle 46">
                  <a:extLst>
                    <a:ext uri="{FF2B5EF4-FFF2-40B4-BE49-F238E27FC236}">
                      <a16:creationId xmlns:a16="http://schemas.microsoft.com/office/drawing/2014/main" id="{C07C28B5-8C41-4067-A9F5-81CB52CB4602}"/>
                    </a:ext>
                  </a:extLst>
                </p:cNvPr>
                <p:cNvSpPr>
                  <a:spLocks noChangeArrowheads="1"/>
                </p:cNvSpPr>
                <p:nvPr/>
              </p:nvSpPr>
              <p:spPr bwMode="auto">
                <a:xfrm>
                  <a:off x="264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79" name="Group 47">
                <a:extLst>
                  <a:ext uri="{FF2B5EF4-FFF2-40B4-BE49-F238E27FC236}">
                    <a16:creationId xmlns:a16="http://schemas.microsoft.com/office/drawing/2014/main" id="{64C1570C-8980-4EE0-B94C-DACD56716F0F}"/>
                  </a:ext>
                </a:extLst>
              </p:cNvPr>
              <p:cNvGrpSpPr>
                <a:grpSpLocks/>
              </p:cNvGrpSpPr>
              <p:nvPr/>
            </p:nvGrpSpPr>
            <p:grpSpPr bwMode="auto">
              <a:xfrm>
                <a:off x="2880" y="480"/>
                <a:ext cx="240" cy="547"/>
                <a:chOff x="2880" y="480"/>
                <a:chExt cx="240" cy="547"/>
              </a:xfrm>
            </p:grpSpPr>
            <p:sp>
              <p:nvSpPr>
                <p:cNvPr id="146480" name="Rectangle 48">
                  <a:extLst>
                    <a:ext uri="{FF2B5EF4-FFF2-40B4-BE49-F238E27FC236}">
                      <a16:creationId xmlns:a16="http://schemas.microsoft.com/office/drawing/2014/main" id="{E417D501-918A-4FE7-9075-6CFFFF2F1A5D}"/>
                    </a:ext>
                  </a:extLst>
                </p:cNvPr>
                <p:cNvSpPr>
                  <a:spLocks noChangeArrowheads="1"/>
                </p:cNvSpPr>
                <p:nvPr/>
              </p:nvSpPr>
              <p:spPr bwMode="auto">
                <a:xfrm>
                  <a:off x="292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1000" b="1">
                      <a:latin typeface="Times New Roman" panose="02020603050405020304" pitchFamily="18" charset="0"/>
                    </a:rPr>
                    <a:t>f</a:t>
                  </a:r>
                  <a:r>
                    <a:rPr kumimoji="1" lang="en-US" altLang="zh-CN" sz="1000" b="1" baseline="-30000">
                      <a:latin typeface="Times New Roman" panose="02020603050405020304" pitchFamily="18" charset="0"/>
                    </a:rPr>
                    <a:t>11</a:t>
                  </a:r>
                  <a:endParaRPr kumimoji="1" lang="en-US" altLang="zh-CN" sz="1000" b="1">
                    <a:latin typeface="Times New Roman" panose="02020603050405020304" pitchFamily="18" charset="0"/>
                  </a:endParaRPr>
                </a:p>
                <a:p>
                  <a:pPr algn="just" eaLnBrk="0" hangingPunct="0"/>
                  <a:endParaRPr kumimoji="1" lang="en-US" altLang="zh-CN" sz="1000" b="1">
                    <a:latin typeface="Times New Roman" panose="02020603050405020304" pitchFamily="18" charset="0"/>
                  </a:endParaRPr>
                </a:p>
              </p:txBody>
            </p:sp>
            <p:sp>
              <p:nvSpPr>
                <p:cNvPr id="146481" name="Rectangle 49">
                  <a:extLst>
                    <a:ext uri="{FF2B5EF4-FFF2-40B4-BE49-F238E27FC236}">
                      <a16:creationId xmlns:a16="http://schemas.microsoft.com/office/drawing/2014/main" id="{17CE1367-051F-4A13-BF3A-B178F262034D}"/>
                    </a:ext>
                  </a:extLst>
                </p:cNvPr>
                <p:cNvSpPr>
                  <a:spLocks noChangeArrowheads="1"/>
                </p:cNvSpPr>
                <p:nvPr/>
              </p:nvSpPr>
              <p:spPr bwMode="auto">
                <a:xfrm>
                  <a:off x="288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82" name="Group 50">
                <a:extLst>
                  <a:ext uri="{FF2B5EF4-FFF2-40B4-BE49-F238E27FC236}">
                    <a16:creationId xmlns:a16="http://schemas.microsoft.com/office/drawing/2014/main" id="{786C5D17-627C-461B-A693-36D73F97783C}"/>
                  </a:ext>
                </a:extLst>
              </p:cNvPr>
              <p:cNvGrpSpPr>
                <a:grpSpLocks/>
              </p:cNvGrpSpPr>
              <p:nvPr/>
            </p:nvGrpSpPr>
            <p:grpSpPr bwMode="auto">
              <a:xfrm>
                <a:off x="3120" y="480"/>
                <a:ext cx="240" cy="547"/>
                <a:chOff x="3120" y="480"/>
                <a:chExt cx="240" cy="547"/>
              </a:xfrm>
            </p:grpSpPr>
            <p:sp>
              <p:nvSpPr>
                <p:cNvPr id="146483" name="Rectangle 51">
                  <a:extLst>
                    <a:ext uri="{FF2B5EF4-FFF2-40B4-BE49-F238E27FC236}">
                      <a16:creationId xmlns:a16="http://schemas.microsoft.com/office/drawing/2014/main" id="{4955DA70-C619-43C4-8432-D9699984D330}"/>
                    </a:ext>
                  </a:extLst>
                </p:cNvPr>
                <p:cNvSpPr>
                  <a:spLocks noChangeArrowheads="1"/>
                </p:cNvSpPr>
                <p:nvPr/>
              </p:nvSpPr>
              <p:spPr bwMode="auto">
                <a:xfrm>
                  <a:off x="316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900" b="1">
                      <a:latin typeface="Times New Roman" panose="02020603050405020304" pitchFamily="18" charset="0"/>
                    </a:rPr>
                    <a:t>f</a:t>
                  </a:r>
                  <a:r>
                    <a:rPr kumimoji="1" lang="en-US" altLang="zh-CN" sz="900" b="1" baseline="-30000">
                      <a:latin typeface="Times New Roman" panose="02020603050405020304" pitchFamily="18" charset="0"/>
                    </a:rPr>
                    <a:t>12</a:t>
                  </a:r>
                  <a:endParaRPr kumimoji="1" lang="en-US" altLang="zh-CN" sz="2000" b="1">
                    <a:latin typeface="Times New Roman" panose="02020603050405020304" pitchFamily="18" charset="0"/>
                  </a:endParaRPr>
                </a:p>
              </p:txBody>
            </p:sp>
            <p:sp>
              <p:nvSpPr>
                <p:cNvPr id="146484" name="Rectangle 52">
                  <a:extLst>
                    <a:ext uri="{FF2B5EF4-FFF2-40B4-BE49-F238E27FC236}">
                      <a16:creationId xmlns:a16="http://schemas.microsoft.com/office/drawing/2014/main" id="{28BEA32A-F554-41A3-978D-13B84D296D37}"/>
                    </a:ext>
                  </a:extLst>
                </p:cNvPr>
                <p:cNvSpPr>
                  <a:spLocks noChangeArrowheads="1"/>
                </p:cNvSpPr>
                <p:nvPr/>
              </p:nvSpPr>
              <p:spPr bwMode="auto">
                <a:xfrm>
                  <a:off x="312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85" name="Group 53">
                <a:extLst>
                  <a:ext uri="{FF2B5EF4-FFF2-40B4-BE49-F238E27FC236}">
                    <a16:creationId xmlns:a16="http://schemas.microsoft.com/office/drawing/2014/main" id="{63724E07-E1C3-4A7D-9691-87134C981454}"/>
                  </a:ext>
                </a:extLst>
              </p:cNvPr>
              <p:cNvGrpSpPr>
                <a:grpSpLocks/>
              </p:cNvGrpSpPr>
              <p:nvPr/>
            </p:nvGrpSpPr>
            <p:grpSpPr bwMode="auto">
              <a:xfrm>
                <a:off x="3360" y="480"/>
                <a:ext cx="240" cy="547"/>
                <a:chOff x="3360" y="480"/>
                <a:chExt cx="240" cy="547"/>
              </a:xfrm>
            </p:grpSpPr>
            <p:sp>
              <p:nvSpPr>
                <p:cNvPr id="146486" name="Rectangle 54">
                  <a:extLst>
                    <a:ext uri="{FF2B5EF4-FFF2-40B4-BE49-F238E27FC236}">
                      <a16:creationId xmlns:a16="http://schemas.microsoft.com/office/drawing/2014/main" id="{A7BB834C-511A-4B3C-BD4B-F4710E193759}"/>
                    </a:ext>
                  </a:extLst>
                </p:cNvPr>
                <p:cNvSpPr>
                  <a:spLocks noChangeArrowheads="1"/>
                </p:cNvSpPr>
                <p:nvPr/>
              </p:nvSpPr>
              <p:spPr bwMode="auto">
                <a:xfrm>
                  <a:off x="340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900" b="1">
                      <a:latin typeface="Times New Roman" panose="02020603050405020304" pitchFamily="18" charset="0"/>
                    </a:rPr>
                    <a:t>f</a:t>
                  </a:r>
                  <a:r>
                    <a:rPr kumimoji="1" lang="en-US" altLang="zh-CN" sz="900" b="1" baseline="-30000">
                      <a:latin typeface="Times New Roman" panose="02020603050405020304" pitchFamily="18" charset="0"/>
                    </a:rPr>
                    <a:t>13</a:t>
                  </a:r>
                  <a:endParaRPr kumimoji="1" lang="en-US" altLang="zh-CN" sz="900" b="1">
                    <a:latin typeface="Times New Roman" panose="02020603050405020304" pitchFamily="18" charset="0"/>
                  </a:endParaRPr>
                </a:p>
              </p:txBody>
            </p:sp>
            <p:sp>
              <p:nvSpPr>
                <p:cNvPr id="146487" name="Rectangle 55">
                  <a:extLst>
                    <a:ext uri="{FF2B5EF4-FFF2-40B4-BE49-F238E27FC236}">
                      <a16:creationId xmlns:a16="http://schemas.microsoft.com/office/drawing/2014/main" id="{068AA8CD-EDF3-467D-9DAC-D420D54814B2}"/>
                    </a:ext>
                  </a:extLst>
                </p:cNvPr>
                <p:cNvSpPr>
                  <a:spLocks noChangeArrowheads="1"/>
                </p:cNvSpPr>
                <p:nvPr/>
              </p:nvSpPr>
              <p:spPr bwMode="auto">
                <a:xfrm>
                  <a:off x="336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88" name="Group 56">
                <a:extLst>
                  <a:ext uri="{FF2B5EF4-FFF2-40B4-BE49-F238E27FC236}">
                    <a16:creationId xmlns:a16="http://schemas.microsoft.com/office/drawing/2014/main" id="{5CD07472-532B-400E-82B6-2EDD0C27E465}"/>
                  </a:ext>
                </a:extLst>
              </p:cNvPr>
              <p:cNvGrpSpPr>
                <a:grpSpLocks/>
              </p:cNvGrpSpPr>
              <p:nvPr/>
            </p:nvGrpSpPr>
            <p:grpSpPr bwMode="auto">
              <a:xfrm>
                <a:off x="3600" y="480"/>
                <a:ext cx="240" cy="547"/>
                <a:chOff x="3600" y="480"/>
                <a:chExt cx="240" cy="547"/>
              </a:xfrm>
            </p:grpSpPr>
            <p:sp>
              <p:nvSpPr>
                <p:cNvPr id="146489" name="Rectangle 57">
                  <a:extLst>
                    <a:ext uri="{FF2B5EF4-FFF2-40B4-BE49-F238E27FC236}">
                      <a16:creationId xmlns:a16="http://schemas.microsoft.com/office/drawing/2014/main" id="{DD406C06-159A-47E6-B7B8-1A5C2EE01E66}"/>
                    </a:ext>
                  </a:extLst>
                </p:cNvPr>
                <p:cNvSpPr>
                  <a:spLocks noChangeArrowheads="1"/>
                </p:cNvSpPr>
                <p:nvPr/>
              </p:nvSpPr>
              <p:spPr bwMode="auto">
                <a:xfrm>
                  <a:off x="364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900" b="1">
                      <a:latin typeface="Times New Roman" panose="02020603050405020304" pitchFamily="18" charset="0"/>
                    </a:rPr>
                    <a:t>f</a:t>
                  </a:r>
                  <a:r>
                    <a:rPr kumimoji="1" lang="en-US" altLang="zh-CN" sz="900" b="1" baseline="-30000">
                      <a:latin typeface="Times New Roman" panose="02020603050405020304" pitchFamily="18" charset="0"/>
                    </a:rPr>
                    <a:t>14</a:t>
                  </a:r>
                  <a:endParaRPr kumimoji="1" lang="en-US" altLang="zh-CN" sz="2000" b="1">
                    <a:latin typeface="Times New Roman" panose="02020603050405020304" pitchFamily="18" charset="0"/>
                  </a:endParaRPr>
                </a:p>
              </p:txBody>
            </p:sp>
            <p:sp>
              <p:nvSpPr>
                <p:cNvPr id="146490" name="Rectangle 58">
                  <a:extLst>
                    <a:ext uri="{FF2B5EF4-FFF2-40B4-BE49-F238E27FC236}">
                      <a16:creationId xmlns:a16="http://schemas.microsoft.com/office/drawing/2014/main" id="{6F3D32B6-73E1-4191-B563-E5AD1FD90766}"/>
                    </a:ext>
                  </a:extLst>
                </p:cNvPr>
                <p:cNvSpPr>
                  <a:spLocks noChangeArrowheads="1"/>
                </p:cNvSpPr>
                <p:nvPr/>
              </p:nvSpPr>
              <p:spPr bwMode="auto">
                <a:xfrm>
                  <a:off x="360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91" name="Group 59">
                <a:extLst>
                  <a:ext uri="{FF2B5EF4-FFF2-40B4-BE49-F238E27FC236}">
                    <a16:creationId xmlns:a16="http://schemas.microsoft.com/office/drawing/2014/main" id="{927918ED-9D07-486B-B198-812BD5B38A72}"/>
                  </a:ext>
                </a:extLst>
              </p:cNvPr>
              <p:cNvGrpSpPr>
                <a:grpSpLocks/>
              </p:cNvGrpSpPr>
              <p:nvPr/>
            </p:nvGrpSpPr>
            <p:grpSpPr bwMode="auto">
              <a:xfrm>
                <a:off x="3840" y="480"/>
                <a:ext cx="240" cy="547"/>
                <a:chOff x="3840" y="480"/>
                <a:chExt cx="240" cy="547"/>
              </a:xfrm>
            </p:grpSpPr>
            <p:sp>
              <p:nvSpPr>
                <p:cNvPr id="146492" name="Rectangle 60">
                  <a:extLst>
                    <a:ext uri="{FF2B5EF4-FFF2-40B4-BE49-F238E27FC236}">
                      <a16:creationId xmlns:a16="http://schemas.microsoft.com/office/drawing/2014/main" id="{BE4DD885-1437-4F2E-882E-E1D6B39DA241}"/>
                    </a:ext>
                  </a:extLst>
                </p:cNvPr>
                <p:cNvSpPr>
                  <a:spLocks noChangeArrowheads="1"/>
                </p:cNvSpPr>
                <p:nvPr/>
              </p:nvSpPr>
              <p:spPr bwMode="auto">
                <a:xfrm>
                  <a:off x="388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900" b="1">
                      <a:latin typeface="Times New Roman" panose="02020603050405020304" pitchFamily="18" charset="0"/>
                    </a:rPr>
                    <a:t>f</a:t>
                  </a:r>
                  <a:r>
                    <a:rPr kumimoji="1" lang="en-US" altLang="zh-CN" sz="900" b="1" baseline="-30000">
                      <a:latin typeface="Times New Roman" panose="02020603050405020304" pitchFamily="18" charset="0"/>
                    </a:rPr>
                    <a:t>15</a:t>
                  </a:r>
                  <a:endParaRPr kumimoji="1" lang="en-US" altLang="zh-CN" sz="2000" b="1">
                    <a:latin typeface="Times New Roman" panose="02020603050405020304" pitchFamily="18" charset="0"/>
                  </a:endParaRPr>
                </a:p>
              </p:txBody>
            </p:sp>
            <p:sp>
              <p:nvSpPr>
                <p:cNvPr id="146493" name="Rectangle 61">
                  <a:extLst>
                    <a:ext uri="{FF2B5EF4-FFF2-40B4-BE49-F238E27FC236}">
                      <a16:creationId xmlns:a16="http://schemas.microsoft.com/office/drawing/2014/main" id="{83F3D5F4-55B7-4647-B457-842DD434023E}"/>
                    </a:ext>
                  </a:extLst>
                </p:cNvPr>
                <p:cNvSpPr>
                  <a:spLocks noChangeArrowheads="1"/>
                </p:cNvSpPr>
                <p:nvPr/>
              </p:nvSpPr>
              <p:spPr bwMode="auto">
                <a:xfrm>
                  <a:off x="384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94" name="Group 62">
                <a:extLst>
                  <a:ext uri="{FF2B5EF4-FFF2-40B4-BE49-F238E27FC236}">
                    <a16:creationId xmlns:a16="http://schemas.microsoft.com/office/drawing/2014/main" id="{0499AF45-EB02-4BE7-9184-A48245B32462}"/>
                  </a:ext>
                </a:extLst>
              </p:cNvPr>
              <p:cNvGrpSpPr>
                <a:grpSpLocks/>
              </p:cNvGrpSpPr>
              <p:nvPr/>
            </p:nvGrpSpPr>
            <p:grpSpPr bwMode="auto">
              <a:xfrm>
                <a:off x="4080" y="480"/>
                <a:ext cx="240" cy="547"/>
                <a:chOff x="4080" y="480"/>
                <a:chExt cx="240" cy="547"/>
              </a:xfrm>
            </p:grpSpPr>
            <p:sp>
              <p:nvSpPr>
                <p:cNvPr id="146495" name="Rectangle 63">
                  <a:extLst>
                    <a:ext uri="{FF2B5EF4-FFF2-40B4-BE49-F238E27FC236}">
                      <a16:creationId xmlns:a16="http://schemas.microsoft.com/office/drawing/2014/main" id="{90393D0C-E0E4-48F1-8E6A-6F2D355CF2C6}"/>
                    </a:ext>
                  </a:extLst>
                </p:cNvPr>
                <p:cNvSpPr>
                  <a:spLocks noChangeArrowheads="1"/>
                </p:cNvSpPr>
                <p:nvPr/>
              </p:nvSpPr>
              <p:spPr bwMode="auto">
                <a:xfrm>
                  <a:off x="4123" y="480"/>
                  <a:ext cx="154"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900" b="1">
                      <a:latin typeface="Times New Roman" panose="02020603050405020304" pitchFamily="18" charset="0"/>
                    </a:rPr>
                    <a:t>f</a:t>
                  </a:r>
                  <a:r>
                    <a:rPr kumimoji="1" lang="en-US" altLang="zh-CN" sz="900" b="1" baseline="-30000">
                      <a:latin typeface="Times New Roman" panose="02020603050405020304" pitchFamily="18" charset="0"/>
                    </a:rPr>
                    <a:t>16</a:t>
                  </a:r>
                  <a:endParaRPr kumimoji="1" lang="en-US" altLang="zh-CN" sz="900" b="1">
                    <a:latin typeface="Times New Roman" panose="02020603050405020304" pitchFamily="18" charset="0"/>
                  </a:endParaRPr>
                </a:p>
                <a:p>
                  <a:pPr algn="just" eaLnBrk="0" hangingPunct="0"/>
                  <a:endParaRPr kumimoji="1" lang="en-US" altLang="zh-CN" sz="2000" b="1">
                    <a:latin typeface="Times New Roman" panose="02020603050405020304" pitchFamily="18" charset="0"/>
                  </a:endParaRPr>
                </a:p>
              </p:txBody>
            </p:sp>
            <p:sp>
              <p:nvSpPr>
                <p:cNvPr id="146496" name="Rectangle 64">
                  <a:extLst>
                    <a:ext uri="{FF2B5EF4-FFF2-40B4-BE49-F238E27FC236}">
                      <a16:creationId xmlns:a16="http://schemas.microsoft.com/office/drawing/2014/main" id="{C7B59A85-808A-47E9-9B80-40216F4A7DBA}"/>
                    </a:ext>
                  </a:extLst>
                </p:cNvPr>
                <p:cNvSpPr>
                  <a:spLocks noChangeArrowheads="1"/>
                </p:cNvSpPr>
                <p:nvPr/>
              </p:nvSpPr>
              <p:spPr bwMode="auto">
                <a:xfrm>
                  <a:off x="4080" y="480"/>
                  <a:ext cx="240" cy="54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497" name="Group 65">
                <a:extLst>
                  <a:ext uri="{FF2B5EF4-FFF2-40B4-BE49-F238E27FC236}">
                    <a16:creationId xmlns:a16="http://schemas.microsoft.com/office/drawing/2014/main" id="{2928E5B1-E745-47D7-8324-49F9F31E2215}"/>
                  </a:ext>
                </a:extLst>
              </p:cNvPr>
              <p:cNvGrpSpPr>
                <a:grpSpLocks/>
              </p:cNvGrpSpPr>
              <p:nvPr/>
            </p:nvGrpSpPr>
            <p:grpSpPr bwMode="auto">
              <a:xfrm>
                <a:off x="0" y="1027"/>
                <a:ext cx="240" cy="384"/>
                <a:chOff x="0" y="1027"/>
                <a:chExt cx="240" cy="384"/>
              </a:xfrm>
            </p:grpSpPr>
            <p:sp>
              <p:nvSpPr>
                <p:cNvPr id="146498" name="Rectangle 66">
                  <a:extLst>
                    <a:ext uri="{FF2B5EF4-FFF2-40B4-BE49-F238E27FC236}">
                      <a16:creationId xmlns:a16="http://schemas.microsoft.com/office/drawing/2014/main" id="{E104B871-6DA9-4E0F-92BC-BB61DBB69B2B}"/>
                    </a:ext>
                  </a:extLst>
                </p:cNvPr>
                <p:cNvSpPr>
                  <a:spLocks noChangeArrowheads="1"/>
                </p:cNvSpPr>
                <p:nvPr/>
              </p:nvSpPr>
              <p:spPr bwMode="auto">
                <a:xfrm>
                  <a:off x="4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0</a:t>
                  </a:r>
                  <a:endParaRPr kumimoji="1" lang="en-US" altLang="zh-CN" sz="2000" b="1">
                    <a:latin typeface="Times New Roman" panose="02020603050405020304" pitchFamily="18" charset="0"/>
                  </a:endParaRPr>
                </a:p>
              </p:txBody>
            </p:sp>
            <p:sp>
              <p:nvSpPr>
                <p:cNvPr id="146499" name="Rectangle 67">
                  <a:extLst>
                    <a:ext uri="{FF2B5EF4-FFF2-40B4-BE49-F238E27FC236}">
                      <a16:creationId xmlns:a16="http://schemas.microsoft.com/office/drawing/2014/main" id="{5ABFF8BB-697D-4116-A91B-D7C70D5E8D00}"/>
                    </a:ext>
                  </a:extLst>
                </p:cNvPr>
                <p:cNvSpPr>
                  <a:spLocks noChangeArrowheads="1"/>
                </p:cNvSpPr>
                <p:nvPr/>
              </p:nvSpPr>
              <p:spPr bwMode="auto">
                <a:xfrm>
                  <a:off x="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00" name="Group 68">
                <a:extLst>
                  <a:ext uri="{FF2B5EF4-FFF2-40B4-BE49-F238E27FC236}">
                    <a16:creationId xmlns:a16="http://schemas.microsoft.com/office/drawing/2014/main" id="{8F83B10D-62A4-4D79-9697-B6C2F898AFC2}"/>
                  </a:ext>
                </a:extLst>
              </p:cNvPr>
              <p:cNvGrpSpPr>
                <a:grpSpLocks/>
              </p:cNvGrpSpPr>
              <p:nvPr/>
            </p:nvGrpSpPr>
            <p:grpSpPr bwMode="auto">
              <a:xfrm>
                <a:off x="240" y="1027"/>
                <a:ext cx="240" cy="384"/>
                <a:chOff x="240" y="1027"/>
                <a:chExt cx="240" cy="384"/>
              </a:xfrm>
            </p:grpSpPr>
            <p:sp>
              <p:nvSpPr>
                <p:cNvPr id="146501" name="Rectangle 69">
                  <a:extLst>
                    <a:ext uri="{FF2B5EF4-FFF2-40B4-BE49-F238E27FC236}">
                      <a16:creationId xmlns:a16="http://schemas.microsoft.com/office/drawing/2014/main" id="{69C59481-A5CE-4638-BEB2-028F933A2F1C}"/>
                    </a:ext>
                  </a:extLst>
                </p:cNvPr>
                <p:cNvSpPr>
                  <a:spLocks noChangeArrowheads="1"/>
                </p:cNvSpPr>
                <p:nvPr/>
              </p:nvSpPr>
              <p:spPr bwMode="auto">
                <a:xfrm>
                  <a:off x="28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0</a:t>
                  </a:r>
                  <a:endParaRPr kumimoji="1" lang="en-US" altLang="zh-CN" sz="2000" b="1">
                    <a:latin typeface="Times New Roman" panose="02020603050405020304" pitchFamily="18" charset="0"/>
                  </a:endParaRPr>
                </a:p>
              </p:txBody>
            </p:sp>
            <p:sp>
              <p:nvSpPr>
                <p:cNvPr id="146502" name="Rectangle 70">
                  <a:extLst>
                    <a:ext uri="{FF2B5EF4-FFF2-40B4-BE49-F238E27FC236}">
                      <a16:creationId xmlns:a16="http://schemas.microsoft.com/office/drawing/2014/main" id="{BACB0CD2-6FE2-4A21-8BDE-F4E202FF8446}"/>
                    </a:ext>
                  </a:extLst>
                </p:cNvPr>
                <p:cNvSpPr>
                  <a:spLocks noChangeArrowheads="1"/>
                </p:cNvSpPr>
                <p:nvPr/>
              </p:nvSpPr>
              <p:spPr bwMode="auto">
                <a:xfrm>
                  <a:off x="24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03" name="Group 71">
                <a:extLst>
                  <a:ext uri="{FF2B5EF4-FFF2-40B4-BE49-F238E27FC236}">
                    <a16:creationId xmlns:a16="http://schemas.microsoft.com/office/drawing/2014/main" id="{04E24DB7-CC7D-48B1-8C01-5DB146851D48}"/>
                  </a:ext>
                </a:extLst>
              </p:cNvPr>
              <p:cNvGrpSpPr>
                <a:grpSpLocks/>
              </p:cNvGrpSpPr>
              <p:nvPr/>
            </p:nvGrpSpPr>
            <p:grpSpPr bwMode="auto">
              <a:xfrm>
                <a:off x="480" y="1027"/>
                <a:ext cx="240" cy="384"/>
                <a:chOff x="480" y="1027"/>
                <a:chExt cx="240" cy="384"/>
              </a:xfrm>
            </p:grpSpPr>
            <p:sp>
              <p:nvSpPr>
                <p:cNvPr id="146504" name="Rectangle 72">
                  <a:extLst>
                    <a:ext uri="{FF2B5EF4-FFF2-40B4-BE49-F238E27FC236}">
                      <a16:creationId xmlns:a16="http://schemas.microsoft.com/office/drawing/2014/main" id="{8E02C120-B8E4-420F-8816-2F1C12E41887}"/>
                    </a:ext>
                  </a:extLst>
                </p:cNvPr>
                <p:cNvSpPr>
                  <a:spLocks noChangeArrowheads="1"/>
                </p:cNvSpPr>
                <p:nvPr/>
              </p:nvSpPr>
              <p:spPr bwMode="auto">
                <a:xfrm>
                  <a:off x="52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05" name="Rectangle 73">
                  <a:extLst>
                    <a:ext uri="{FF2B5EF4-FFF2-40B4-BE49-F238E27FC236}">
                      <a16:creationId xmlns:a16="http://schemas.microsoft.com/office/drawing/2014/main" id="{3D7C76A9-102F-49FF-ADB6-2E4477249C1D}"/>
                    </a:ext>
                  </a:extLst>
                </p:cNvPr>
                <p:cNvSpPr>
                  <a:spLocks noChangeArrowheads="1"/>
                </p:cNvSpPr>
                <p:nvPr/>
              </p:nvSpPr>
              <p:spPr bwMode="auto">
                <a:xfrm>
                  <a:off x="48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06" name="Group 74">
                <a:extLst>
                  <a:ext uri="{FF2B5EF4-FFF2-40B4-BE49-F238E27FC236}">
                    <a16:creationId xmlns:a16="http://schemas.microsoft.com/office/drawing/2014/main" id="{007C1CC0-ED47-4CF8-ACF4-C052B8408733}"/>
                  </a:ext>
                </a:extLst>
              </p:cNvPr>
              <p:cNvGrpSpPr>
                <a:grpSpLocks/>
              </p:cNvGrpSpPr>
              <p:nvPr/>
            </p:nvGrpSpPr>
            <p:grpSpPr bwMode="auto">
              <a:xfrm>
                <a:off x="720" y="1027"/>
                <a:ext cx="240" cy="384"/>
                <a:chOff x="720" y="1027"/>
                <a:chExt cx="240" cy="384"/>
              </a:xfrm>
            </p:grpSpPr>
            <p:sp>
              <p:nvSpPr>
                <p:cNvPr id="146507" name="Rectangle 75">
                  <a:extLst>
                    <a:ext uri="{FF2B5EF4-FFF2-40B4-BE49-F238E27FC236}">
                      <a16:creationId xmlns:a16="http://schemas.microsoft.com/office/drawing/2014/main" id="{1F6DA3AC-4CCB-40CF-82F5-5E0F13EB7089}"/>
                    </a:ext>
                  </a:extLst>
                </p:cNvPr>
                <p:cNvSpPr>
                  <a:spLocks noChangeArrowheads="1"/>
                </p:cNvSpPr>
                <p:nvPr/>
              </p:nvSpPr>
              <p:spPr bwMode="auto">
                <a:xfrm>
                  <a:off x="76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08" name="Rectangle 76">
                  <a:extLst>
                    <a:ext uri="{FF2B5EF4-FFF2-40B4-BE49-F238E27FC236}">
                      <a16:creationId xmlns:a16="http://schemas.microsoft.com/office/drawing/2014/main" id="{2C9A43B5-3FA9-4D9F-86B5-B3A83F3D353B}"/>
                    </a:ext>
                  </a:extLst>
                </p:cNvPr>
                <p:cNvSpPr>
                  <a:spLocks noChangeArrowheads="1"/>
                </p:cNvSpPr>
                <p:nvPr/>
              </p:nvSpPr>
              <p:spPr bwMode="auto">
                <a:xfrm>
                  <a:off x="72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09" name="Group 77">
                <a:extLst>
                  <a:ext uri="{FF2B5EF4-FFF2-40B4-BE49-F238E27FC236}">
                    <a16:creationId xmlns:a16="http://schemas.microsoft.com/office/drawing/2014/main" id="{1B272290-33CA-4CD7-8396-C347A4169306}"/>
                  </a:ext>
                </a:extLst>
              </p:cNvPr>
              <p:cNvGrpSpPr>
                <a:grpSpLocks/>
              </p:cNvGrpSpPr>
              <p:nvPr/>
            </p:nvGrpSpPr>
            <p:grpSpPr bwMode="auto">
              <a:xfrm>
                <a:off x="960" y="1027"/>
                <a:ext cx="240" cy="384"/>
                <a:chOff x="960" y="1027"/>
                <a:chExt cx="240" cy="384"/>
              </a:xfrm>
            </p:grpSpPr>
            <p:sp>
              <p:nvSpPr>
                <p:cNvPr id="146510" name="Rectangle 78">
                  <a:extLst>
                    <a:ext uri="{FF2B5EF4-FFF2-40B4-BE49-F238E27FC236}">
                      <a16:creationId xmlns:a16="http://schemas.microsoft.com/office/drawing/2014/main" id="{78285ED0-E58B-4352-8967-7FBFFD09733A}"/>
                    </a:ext>
                  </a:extLst>
                </p:cNvPr>
                <p:cNvSpPr>
                  <a:spLocks noChangeArrowheads="1"/>
                </p:cNvSpPr>
                <p:nvPr/>
              </p:nvSpPr>
              <p:spPr bwMode="auto">
                <a:xfrm>
                  <a:off x="100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11" name="Rectangle 79">
                  <a:extLst>
                    <a:ext uri="{FF2B5EF4-FFF2-40B4-BE49-F238E27FC236}">
                      <a16:creationId xmlns:a16="http://schemas.microsoft.com/office/drawing/2014/main" id="{1ACD2BA2-B086-4326-84D3-F37937353B84}"/>
                    </a:ext>
                  </a:extLst>
                </p:cNvPr>
                <p:cNvSpPr>
                  <a:spLocks noChangeArrowheads="1"/>
                </p:cNvSpPr>
                <p:nvPr/>
              </p:nvSpPr>
              <p:spPr bwMode="auto">
                <a:xfrm>
                  <a:off x="96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12" name="Group 80">
                <a:extLst>
                  <a:ext uri="{FF2B5EF4-FFF2-40B4-BE49-F238E27FC236}">
                    <a16:creationId xmlns:a16="http://schemas.microsoft.com/office/drawing/2014/main" id="{5370EBD9-8DA4-4FC8-9B00-DC02891C5977}"/>
                  </a:ext>
                </a:extLst>
              </p:cNvPr>
              <p:cNvGrpSpPr>
                <a:grpSpLocks/>
              </p:cNvGrpSpPr>
              <p:nvPr/>
            </p:nvGrpSpPr>
            <p:grpSpPr bwMode="auto">
              <a:xfrm>
                <a:off x="1200" y="1027"/>
                <a:ext cx="240" cy="384"/>
                <a:chOff x="1200" y="1027"/>
                <a:chExt cx="240" cy="384"/>
              </a:xfrm>
            </p:grpSpPr>
            <p:sp>
              <p:nvSpPr>
                <p:cNvPr id="146513" name="Rectangle 81">
                  <a:extLst>
                    <a:ext uri="{FF2B5EF4-FFF2-40B4-BE49-F238E27FC236}">
                      <a16:creationId xmlns:a16="http://schemas.microsoft.com/office/drawing/2014/main" id="{A5EE0B99-40B4-408D-9320-DE48F0C9BBC1}"/>
                    </a:ext>
                  </a:extLst>
                </p:cNvPr>
                <p:cNvSpPr>
                  <a:spLocks noChangeArrowheads="1"/>
                </p:cNvSpPr>
                <p:nvPr/>
              </p:nvSpPr>
              <p:spPr bwMode="auto">
                <a:xfrm>
                  <a:off x="124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14" name="Rectangle 82">
                  <a:extLst>
                    <a:ext uri="{FF2B5EF4-FFF2-40B4-BE49-F238E27FC236}">
                      <a16:creationId xmlns:a16="http://schemas.microsoft.com/office/drawing/2014/main" id="{C43137A6-1268-4C1D-A94A-B4746B446C85}"/>
                    </a:ext>
                  </a:extLst>
                </p:cNvPr>
                <p:cNvSpPr>
                  <a:spLocks noChangeArrowheads="1"/>
                </p:cNvSpPr>
                <p:nvPr/>
              </p:nvSpPr>
              <p:spPr bwMode="auto">
                <a:xfrm>
                  <a:off x="120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15" name="Group 83">
                <a:extLst>
                  <a:ext uri="{FF2B5EF4-FFF2-40B4-BE49-F238E27FC236}">
                    <a16:creationId xmlns:a16="http://schemas.microsoft.com/office/drawing/2014/main" id="{72C950B8-2A74-457F-9474-2977E76BC6CE}"/>
                  </a:ext>
                </a:extLst>
              </p:cNvPr>
              <p:cNvGrpSpPr>
                <a:grpSpLocks/>
              </p:cNvGrpSpPr>
              <p:nvPr/>
            </p:nvGrpSpPr>
            <p:grpSpPr bwMode="auto">
              <a:xfrm>
                <a:off x="1440" y="1027"/>
                <a:ext cx="240" cy="384"/>
                <a:chOff x="1440" y="1027"/>
                <a:chExt cx="240" cy="384"/>
              </a:xfrm>
            </p:grpSpPr>
            <p:sp>
              <p:nvSpPr>
                <p:cNvPr id="146516" name="Rectangle 84">
                  <a:extLst>
                    <a:ext uri="{FF2B5EF4-FFF2-40B4-BE49-F238E27FC236}">
                      <a16:creationId xmlns:a16="http://schemas.microsoft.com/office/drawing/2014/main" id="{9FD1012A-F02A-41EB-A5BE-61D269B4A125}"/>
                    </a:ext>
                  </a:extLst>
                </p:cNvPr>
                <p:cNvSpPr>
                  <a:spLocks noChangeArrowheads="1"/>
                </p:cNvSpPr>
                <p:nvPr/>
              </p:nvSpPr>
              <p:spPr bwMode="auto">
                <a:xfrm>
                  <a:off x="148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17" name="Rectangle 85">
                  <a:extLst>
                    <a:ext uri="{FF2B5EF4-FFF2-40B4-BE49-F238E27FC236}">
                      <a16:creationId xmlns:a16="http://schemas.microsoft.com/office/drawing/2014/main" id="{CD78CDF0-BD50-435A-9006-7CE85692F643}"/>
                    </a:ext>
                  </a:extLst>
                </p:cNvPr>
                <p:cNvSpPr>
                  <a:spLocks noChangeArrowheads="1"/>
                </p:cNvSpPr>
                <p:nvPr/>
              </p:nvSpPr>
              <p:spPr bwMode="auto">
                <a:xfrm>
                  <a:off x="144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18" name="Group 86">
                <a:extLst>
                  <a:ext uri="{FF2B5EF4-FFF2-40B4-BE49-F238E27FC236}">
                    <a16:creationId xmlns:a16="http://schemas.microsoft.com/office/drawing/2014/main" id="{5BC7E338-C7DC-4654-A771-5D0D6BFA57FC}"/>
                  </a:ext>
                </a:extLst>
              </p:cNvPr>
              <p:cNvGrpSpPr>
                <a:grpSpLocks/>
              </p:cNvGrpSpPr>
              <p:nvPr/>
            </p:nvGrpSpPr>
            <p:grpSpPr bwMode="auto">
              <a:xfrm>
                <a:off x="1680" y="1027"/>
                <a:ext cx="240" cy="384"/>
                <a:chOff x="1680" y="1027"/>
                <a:chExt cx="240" cy="384"/>
              </a:xfrm>
            </p:grpSpPr>
            <p:sp>
              <p:nvSpPr>
                <p:cNvPr id="146519" name="Rectangle 87">
                  <a:extLst>
                    <a:ext uri="{FF2B5EF4-FFF2-40B4-BE49-F238E27FC236}">
                      <a16:creationId xmlns:a16="http://schemas.microsoft.com/office/drawing/2014/main" id="{C034D569-410D-4D06-9C92-E3089B6C6A2B}"/>
                    </a:ext>
                  </a:extLst>
                </p:cNvPr>
                <p:cNvSpPr>
                  <a:spLocks noChangeArrowheads="1"/>
                </p:cNvSpPr>
                <p:nvPr/>
              </p:nvSpPr>
              <p:spPr bwMode="auto">
                <a:xfrm>
                  <a:off x="172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20" name="Rectangle 88">
                  <a:extLst>
                    <a:ext uri="{FF2B5EF4-FFF2-40B4-BE49-F238E27FC236}">
                      <a16:creationId xmlns:a16="http://schemas.microsoft.com/office/drawing/2014/main" id="{F742FC57-DE10-4659-872E-DEC827D47013}"/>
                    </a:ext>
                  </a:extLst>
                </p:cNvPr>
                <p:cNvSpPr>
                  <a:spLocks noChangeArrowheads="1"/>
                </p:cNvSpPr>
                <p:nvPr/>
              </p:nvSpPr>
              <p:spPr bwMode="auto">
                <a:xfrm>
                  <a:off x="168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21" name="Group 89">
                <a:extLst>
                  <a:ext uri="{FF2B5EF4-FFF2-40B4-BE49-F238E27FC236}">
                    <a16:creationId xmlns:a16="http://schemas.microsoft.com/office/drawing/2014/main" id="{CB69BAB4-287E-4950-90E8-9B9FF1BFC5DB}"/>
                  </a:ext>
                </a:extLst>
              </p:cNvPr>
              <p:cNvGrpSpPr>
                <a:grpSpLocks/>
              </p:cNvGrpSpPr>
              <p:nvPr/>
            </p:nvGrpSpPr>
            <p:grpSpPr bwMode="auto">
              <a:xfrm>
                <a:off x="1920" y="1027"/>
                <a:ext cx="240" cy="384"/>
                <a:chOff x="1920" y="1027"/>
                <a:chExt cx="240" cy="384"/>
              </a:xfrm>
            </p:grpSpPr>
            <p:sp>
              <p:nvSpPr>
                <p:cNvPr id="146522" name="Rectangle 90">
                  <a:extLst>
                    <a:ext uri="{FF2B5EF4-FFF2-40B4-BE49-F238E27FC236}">
                      <a16:creationId xmlns:a16="http://schemas.microsoft.com/office/drawing/2014/main" id="{78272D53-C1ED-413F-B249-E61045470E4B}"/>
                    </a:ext>
                  </a:extLst>
                </p:cNvPr>
                <p:cNvSpPr>
                  <a:spLocks noChangeArrowheads="1"/>
                </p:cNvSpPr>
                <p:nvPr/>
              </p:nvSpPr>
              <p:spPr bwMode="auto">
                <a:xfrm>
                  <a:off x="196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0</a:t>
                  </a:r>
                  <a:endParaRPr kumimoji="1" lang="en-US" altLang="zh-CN" sz="2000" b="1">
                    <a:latin typeface="Times New Roman" panose="02020603050405020304" pitchFamily="18" charset="0"/>
                  </a:endParaRPr>
                </a:p>
              </p:txBody>
            </p:sp>
            <p:sp>
              <p:nvSpPr>
                <p:cNvPr id="146523" name="Rectangle 91">
                  <a:extLst>
                    <a:ext uri="{FF2B5EF4-FFF2-40B4-BE49-F238E27FC236}">
                      <a16:creationId xmlns:a16="http://schemas.microsoft.com/office/drawing/2014/main" id="{AF86FEDF-8125-4A9E-A5C4-64F08B8225A0}"/>
                    </a:ext>
                  </a:extLst>
                </p:cNvPr>
                <p:cNvSpPr>
                  <a:spLocks noChangeArrowheads="1"/>
                </p:cNvSpPr>
                <p:nvPr/>
              </p:nvSpPr>
              <p:spPr bwMode="auto">
                <a:xfrm>
                  <a:off x="192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24" name="Group 92">
                <a:extLst>
                  <a:ext uri="{FF2B5EF4-FFF2-40B4-BE49-F238E27FC236}">
                    <a16:creationId xmlns:a16="http://schemas.microsoft.com/office/drawing/2014/main" id="{8A4BD871-4C5F-4B68-BB2E-2616D4410858}"/>
                  </a:ext>
                </a:extLst>
              </p:cNvPr>
              <p:cNvGrpSpPr>
                <a:grpSpLocks/>
              </p:cNvGrpSpPr>
              <p:nvPr/>
            </p:nvGrpSpPr>
            <p:grpSpPr bwMode="auto">
              <a:xfrm>
                <a:off x="2160" y="1027"/>
                <a:ext cx="240" cy="384"/>
                <a:chOff x="2160" y="1027"/>
                <a:chExt cx="240" cy="384"/>
              </a:xfrm>
            </p:grpSpPr>
            <p:sp>
              <p:nvSpPr>
                <p:cNvPr id="146525" name="Rectangle 93">
                  <a:extLst>
                    <a:ext uri="{FF2B5EF4-FFF2-40B4-BE49-F238E27FC236}">
                      <a16:creationId xmlns:a16="http://schemas.microsoft.com/office/drawing/2014/main" id="{E0576C57-C51D-4840-B6F3-C718971F7432}"/>
                    </a:ext>
                  </a:extLst>
                </p:cNvPr>
                <p:cNvSpPr>
                  <a:spLocks noChangeArrowheads="1"/>
                </p:cNvSpPr>
                <p:nvPr/>
              </p:nvSpPr>
              <p:spPr bwMode="auto">
                <a:xfrm>
                  <a:off x="220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26" name="Rectangle 94">
                  <a:extLst>
                    <a:ext uri="{FF2B5EF4-FFF2-40B4-BE49-F238E27FC236}">
                      <a16:creationId xmlns:a16="http://schemas.microsoft.com/office/drawing/2014/main" id="{7439B252-87A5-4C3E-A774-AEE791A0EA9A}"/>
                    </a:ext>
                  </a:extLst>
                </p:cNvPr>
                <p:cNvSpPr>
                  <a:spLocks noChangeArrowheads="1"/>
                </p:cNvSpPr>
                <p:nvPr/>
              </p:nvSpPr>
              <p:spPr bwMode="auto">
                <a:xfrm>
                  <a:off x="216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27" name="Group 95">
                <a:extLst>
                  <a:ext uri="{FF2B5EF4-FFF2-40B4-BE49-F238E27FC236}">
                    <a16:creationId xmlns:a16="http://schemas.microsoft.com/office/drawing/2014/main" id="{C601392A-A435-415D-B25C-590C11364B96}"/>
                  </a:ext>
                </a:extLst>
              </p:cNvPr>
              <p:cNvGrpSpPr>
                <a:grpSpLocks/>
              </p:cNvGrpSpPr>
              <p:nvPr/>
            </p:nvGrpSpPr>
            <p:grpSpPr bwMode="auto">
              <a:xfrm>
                <a:off x="2400" y="1027"/>
                <a:ext cx="240" cy="384"/>
                <a:chOff x="2400" y="1027"/>
                <a:chExt cx="240" cy="384"/>
              </a:xfrm>
            </p:grpSpPr>
            <p:sp>
              <p:nvSpPr>
                <p:cNvPr id="146528" name="Rectangle 96">
                  <a:extLst>
                    <a:ext uri="{FF2B5EF4-FFF2-40B4-BE49-F238E27FC236}">
                      <a16:creationId xmlns:a16="http://schemas.microsoft.com/office/drawing/2014/main" id="{AF80DEE2-A965-4A0C-8D7A-419E7DE23702}"/>
                    </a:ext>
                  </a:extLst>
                </p:cNvPr>
                <p:cNvSpPr>
                  <a:spLocks noChangeArrowheads="1"/>
                </p:cNvSpPr>
                <p:nvPr/>
              </p:nvSpPr>
              <p:spPr bwMode="auto">
                <a:xfrm>
                  <a:off x="244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29" name="Rectangle 97">
                  <a:extLst>
                    <a:ext uri="{FF2B5EF4-FFF2-40B4-BE49-F238E27FC236}">
                      <a16:creationId xmlns:a16="http://schemas.microsoft.com/office/drawing/2014/main" id="{DC0720E3-BD93-40CA-9C86-70450A93129C}"/>
                    </a:ext>
                  </a:extLst>
                </p:cNvPr>
                <p:cNvSpPr>
                  <a:spLocks noChangeArrowheads="1"/>
                </p:cNvSpPr>
                <p:nvPr/>
              </p:nvSpPr>
              <p:spPr bwMode="auto">
                <a:xfrm>
                  <a:off x="240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30" name="Group 98">
                <a:extLst>
                  <a:ext uri="{FF2B5EF4-FFF2-40B4-BE49-F238E27FC236}">
                    <a16:creationId xmlns:a16="http://schemas.microsoft.com/office/drawing/2014/main" id="{CAB83E1D-9B8C-429F-A1D1-2034C79C19A3}"/>
                  </a:ext>
                </a:extLst>
              </p:cNvPr>
              <p:cNvGrpSpPr>
                <a:grpSpLocks/>
              </p:cNvGrpSpPr>
              <p:nvPr/>
            </p:nvGrpSpPr>
            <p:grpSpPr bwMode="auto">
              <a:xfrm>
                <a:off x="2640" y="1027"/>
                <a:ext cx="240" cy="384"/>
                <a:chOff x="2640" y="1027"/>
                <a:chExt cx="240" cy="384"/>
              </a:xfrm>
            </p:grpSpPr>
            <p:sp>
              <p:nvSpPr>
                <p:cNvPr id="146531" name="Rectangle 99">
                  <a:extLst>
                    <a:ext uri="{FF2B5EF4-FFF2-40B4-BE49-F238E27FC236}">
                      <a16:creationId xmlns:a16="http://schemas.microsoft.com/office/drawing/2014/main" id="{BD6E2BD4-B8F8-46EF-A32E-F41CD9CE79F1}"/>
                    </a:ext>
                  </a:extLst>
                </p:cNvPr>
                <p:cNvSpPr>
                  <a:spLocks noChangeArrowheads="1"/>
                </p:cNvSpPr>
                <p:nvPr/>
              </p:nvSpPr>
              <p:spPr bwMode="auto">
                <a:xfrm>
                  <a:off x="268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1</a:t>
                  </a:r>
                </a:p>
              </p:txBody>
            </p:sp>
            <p:sp>
              <p:nvSpPr>
                <p:cNvPr id="146532" name="Rectangle 100">
                  <a:extLst>
                    <a:ext uri="{FF2B5EF4-FFF2-40B4-BE49-F238E27FC236}">
                      <a16:creationId xmlns:a16="http://schemas.microsoft.com/office/drawing/2014/main" id="{C9AF0A1D-960E-4328-A4DA-3560C48125A9}"/>
                    </a:ext>
                  </a:extLst>
                </p:cNvPr>
                <p:cNvSpPr>
                  <a:spLocks noChangeArrowheads="1"/>
                </p:cNvSpPr>
                <p:nvPr/>
              </p:nvSpPr>
              <p:spPr bwMode="auto">
                <a:xfrm>
                  <a:off x="264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33" name="Group 101">
                <a:extLst>
                  <a:ext uri="{FF2B5EF4-FFF2-40B4-BE49-F238E27FC236}">
                    <a16:creationId xmlns:a16="http://schemas.microsoft.com/office/drawing/2014/main" id="{D16727FD-BFCC-4993-8D45-99AB32B67F60}"/>
                  </a:ext>
                </a:extLst>
              </p:cNvPr>
              <p:cNvGrpSpPr>
                <a:grpSpLocks/>
              </p:cNvGrpSpPr>
              <p:nvPr/>
            </p:nvGrpSpPr>
            <p:grpSpPr bwMode="auto">
              <a:xfrm>
                <a:off x="2880" y="1027"/>
                <a:ext cx="240" cy="384"/>
                <a:chOff x="2880" y="1027"/>
                <a:chExt cx="240" cy="384"/>
              </a:xfrm>
            </p:grpSpPr>
            <p:sp>
              <p:nvSpPr>
                <p:cNvPr id="146534" name="Rectangle 102">
                  <a:extLst>
                    <a:ext uri="{FF2B5EF4-FFF2-40B4-BE49-F238E27FC236}">
                      <a16:creationId xmlns:a16="http://schemas.microsoft.com/office/drawing/2014/main" id="{C8618B34-521D-42FB-9BD2-BC310784C6FB}"/>
                    </a:ext>
                  </a:extLst>
                </p:cNvPr>
                <p:cNvSpPr>
                  <a:spLocks noChangeArrowheads="1"/>
                </p:cNvSpPr>
                <p:nvPr/>
              </p:nvSpPr>
              <p:spPr bwMode="auto">
                <a:xfrm>
                  <a:off x="292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35" name="Rectangle 103">
                  <a:extLst>
                    <a:ext uri="{FF2B5EF4-FFF2-40B4-BE49-F238E27FC236}">
                      <a16:creationId xmlns:a16="http://schemas.microsoft.com/office/drawing/2014/main" id="{5F7F537D-B4D3-4B56-9270-F584A08C0E4C}"/>
                    </a:ext>
                  </a:extLst>
                </p:cNvPr>
                <p:cNvSpPr>
                  <a:spLocks noChangeArrowheads="1"/>
                </p:cNvSpPr>
                <p:nvPr/>
              </p:nvSpPr>
              <p:spPr bwMode="auto">
                <a:xfrm>
                  <a:off x="288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36" name="Group 104">
                <a:extLst>
                  <a:ext uri="{FF2B5EF4-FFF2-40B4-BE49-F238E27FC236}">
                    <a16:creationId xmlns:a16="http://schemas.microsoft.com/office/drawing/2014/main" id="{01BB7828-F434-44D3-88F0-2F7DA7807290}"/>
                  </a:ext>
                </a:extLst>
              </p:cNvPr>
              <p:cNvGrpSpPr>
                <a:grpSpLocks/>
              </p:cNvGrpSpPr>
              <p:nvPr/>
            </p:nvGrpSpPr>
            <p:grpSpPr bwMode="auto">
              <a:xfrm>
                <a:off x="3120" y="1027"/>
                <a:ext cx="240" cy="384"/>
                <a:chOff x="3120" y="1027"/>
                <a:chExt cx="240" cy="384"/>
              </a:xfrm>
            </p:grpSpPr>
            <p:sp>
              <p:nvSpPr>
                <p:cNvPr id="146537" name="Rectangle 105">
                  <a:extLst>
                    <a:ext uri="{FF2B5EF4-FFF2-40B4-BE49-F238E27FC236}">
                      <a16:creationId xmlns:a16="http://schemas.microsoft.com/office/drawing/2014/main" id="{A711BBE1-890A-4698-8F76-1AC723EC1675}"/>
                    </a:ext>
                  </a:extLst>
                </p:cNvPr>
                <p:cNvSpPr>
                  <a:spLocks noChangeArrowheads="1"/>
                </p:cNvSpPr>
                <p:nvPr/>
              </p:nvSpPr>
              <p:spPr bwMode="auto">
                <a:xfrm>
                  <a:off x="316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38" name="Rectangle 106">
                  <a:extLst>
                    <a:ext uri="{FF2B5EF4-FFF2-40B4-BE49-F238E27FC236}">
                      <a16:creationId xmlns:a16="http://schemas.microsoft.com/office/drawing/2014/main" id="{432F1C9A-014D-4992-B5E4-C02E3920751A}"/>
                    </a:ext>
                  </a:extLst>
                </p:cNvPr>
                <p:cNvSpPr>
                  <a:spLocks noChangeArrowheads="1"/>
                </p:cNvSpPr>
                <p:nvPr/>
              </p:nvSpPr>
              <p:spPr bwMode="auto">
                <a:xfrm>
                  <a:off x="312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39" name="Group 107">
                <a:extLst>
                  <a:ext uri="{FF2B5EF4-FFF2-40B4-BE49-F238E27FC236}">
                    <a16:creationId xmlns:a16="http://schemas.microsoft.com/office/drawing/2014/main" id="{5FB52ED0-C953-4942-AB02-D35E1D93BAAC}"/>
                  </a:ext>
                </a:extLst>
              </p:cNvPr>
              <p:cNvGrpSpPr>
                <a:grpSpLocks/>
              </p:cNvGrpSpPr>
              <p:nvPr/>
            </p:nvGrpSpPr>
            <p:grpSpPr bwMode="auto">
              <a:xfrm>
                <a:off x="3360" y="1027"/>
                <a:ext cx="240" cy="384"/>
                <a:chOff x="3360" y="1027"/>
                <a:chExt cx="240" cy="384"/>
              </a:xfrm>
            </p:grpSpPr>
            <p:sp>
              <p:nvSpPr>
                <p:cNvPr id="146540" name="Rectangle 108">
                  <a:extLst>
                    <a:ext uri="{FF2B5EF4-FFF2-40B4-BE49-F238E27FC236}">
                      <a16:creationId xmlns:a16="http://schemas.microsoft.com/office/drawing/2014/main" id="{40D93077-6713-4998-8854-79DF5A96C10D}"/>
                    </a:ext>
                  </a:extLst>
                </p:cNvPr>
                <p:cNvSpPr>
                  <a:spLocks noChangeArrowheads="1"/>
                </p:cNvSpPr>
                <p:nvPr/>
              </p:nvSpPr>
              <p:spPr bwMode="auto">
                <a:xfrm>
                  <a:off x="340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41" name="Rectangle 109">
                  <a:extLst>
                    <a:ext uri="{FF2B5EF4-FFF2-40B4-BE49-F238E27FC236}">
                      <a16:creationId xmlns:a16="http://schemas.microsoft.com/office/drawing/2014/main" id="{0DFC338D-F3DB-4BF9-AB81-CD06D5B8EC5B}"/>
                    </a:ext>
                  </a:extLst>
                </p:cNvPr>
                <p:cNvSpPr>
                  <a:spLocks noChangeArrowheads="1"/>
                </p:cNvSpPr>
                <p:nvPr/>
              </p:nvSpPr>
              <p:spPr bwMode="auto">
                <a:xfrm>
                  <a:off x="336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42" name="Group 110">
                <a:extLst>
                  <a:ext uri="{FF2B5EF4-FFF2-40B4-BE49-F238E27FC236}">
                    <a16:creationId xmlns:a16="http://schemas.microsoft.com/office/drawing/2014/main" id="{BB94AE54-E17E-4EF4-A3A9-7A673030159A}"/>
                  </a:ext>
                </a:extLst>
              </p:cNvPr>
              <p:cNvGrpSpPr>
                <a:grpSpLocks/>
              </p:cNvGrpSpPr>
              <p:nvPr/>
            </p:nvGrpSpPr>
            <p:grpSpPr bwMode="auto">
              <a:xfrm>
                <a:off x="3600" y="1027"/>
                <a:ext cx="240" cy="384"/>
                <a:chOff x="3600" y="1027"/>
                <a:chExt cx="240" cy="384"/>
              </a:xfrm>
            </p:grpSpPr>
            <p:sp>
              <p:nvSpPr>
                <p:cNvPr id="146543" name="Rectangle 111">
                  <a:extLst>
                    <a:ext uri="{FF2B5EF4-FFF2-40B4-BE49-F238E27FC236}">
                      <a16:creationId xmlns:a16="http://schemas.microsoft.com/office/drawing/2014/main" id="{D22CFF1C-12C4-4081-9DB3-6FA1AF774A21}"/>
                    </a:ext>
                  </a:extLst>
                </p:cNvPr>
                <p:cNvSpPr>
                  <a:spLocks noChangeArrowheads="1"/>
                </p:cNvSpPr>
                <p:nvPr/>
              </p:nvSpPr>
              <p:spPr bwMode="auto">
                <a:xfrm>
                  <a:off x="364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44" name="Rectangle 112">
                  <a:extLst>
                    <a:ext uri="{FF2B5EF4-FFF2-40B4-BE49-F238E27FC236}">
                      <a16:creationId xmlns:a16="http://schemas.microsoft.com/office/drawing/2014/main" id="{73880188-0387-4FCF-BCFC-1279AE5CDCD4}"/>
                    </a:ext>
                  </a:extLst>
                </p:cNvPr>
                <p:cNvSpPr>
                  <a:spLocks noChangeArrowheads="1"/>
                </p:cNvSpPr>
                <p:nvPr/>
              </p:nvSpPr>
              <p:spPr bwMode="auto">
                <a:xfrm>
                  <a:off x="360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45" name="Group 113">
                <a:extLst>
                  <a:ext uri="{FF2B5EF4-FFF2-40B4-BE49-F238E27FC236}">
                    <a16:creationId xmlns:a16="http://schemas.microsoft.com/office/drawing/2014/main" id="{83FE36E7-7F9F-4043-A248-F399766B8E5D}"/>
                  </a:ext>
                </a:extLst>
              </p:cNvPr>
              <p:cNvGrpSpPr>
                <a:grpSpLocks/>
              </p:cNvGrpSpPr>
              <p:nvPr/>
            </p:nvGrpSpPr>
            <p:grpSpPr bwMode="auto">
              <a:xfrm>
                <a:off x="3840" y="1027"/>
                <a:ext cx="240" cy="384"/>
                <a:chOff x="3840" y="1027"/>
                <a:chExt cx="240" cy="384"/>
              </a:xfrm>
            </p:grpSpPr>
            <p:sp>
              <p:nvSpPr>
                <p:cNvPr id="146546" name="Rectangle 114">
                  <a:extLst>
                    <a:ext uri="{FF2B5EF4-FFF2-40B4-BE49-F238E27FC236}">
                      <a16:creationId xmlns:a16="http://schemas.microsoft.com/office/drawing/2014/main" id="{A8664BBC-F65C-41A0-9224-939AFA20FFD7}"/>
                    </a:ext>
                  </a:extLst>
                </p:cNvPr>
                <p:cNvSpPr>
                  <a:spLocks noChangeArrowheads="1"/>
                </p:cNvSpPr>
                <p:nvPr/>
              </p:nvSpPr>
              <p:spPr bwMode="auto">
                <a:xfrm>
                  <a:off x="388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47" name="Rectangle 115">
                  <a:extLst>
                    <a:ext uri="{FF2B5EF4-FFF2-40B4-BE49-F238E27FC236}">
                      <a16:creationId xmlns:a16="http://schemas.microsoft.com/office/drawing/2014/main" id="{81D3B725-8447-405C-A079-CFBFAE7621C9}"/>
                    </a:ext>
                  </a:extLst>
                </p:cNvPr>
                <p:cNvSpPr>
                  <a:spLocks noChangeArrowheads="1"/>
                </p:cNvSpPr>
                <p:nvPr/>
              </p:nvSpPr>
              <p:spPr bwMode="auto">
                <a:xfrm>
                  <a:off x="384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48" name="Group 116">
                <a:extLst>
                  <a:ext uri="{FF2B5EF4-FFF2-40B4-BE49-F238E27FC236}">
                    <a16:creationId xmlns:a16="http://schemas.microsoft.com/office/drawing/2014/main" id="{9D1A0992-7503-46A7-9CF1-48A823C8393A}"/>
                  </a:ext>
                </a:extLst>
              </p:cNvPr>
              <p:cNvGrpSpPr>
                <a:grpSpLocks/>
              </p:cNvGrpSpPr>
              <p:nvPr/>
            </p:nvGrpSpPr>
            <p:grpSpPr bwMode="auto">
              <a:xfrm>
                <a:off x="4080" y="1027"/>
                <a:ext cx="240" cy="384"/>
                <a:chOff x="4080" y="1027"/>
                <a:chExt cx="240" cy="384"/>
              </a:xfrm>
            </p:grpSpPr>
            <p:sp>
              <p:nvSpPr>
                <p:cNvPr id="146549" name="Rectangle 117">
                  <a:extLst>
                    <a:ext uri="{FF2B5EF4-FFF2-40B4-BE49-F238E27FC236}">
                      <a16:creationId xmlns:a16="http://schemas.microsoft.com/office/drawing/2014/main" id="{440DF67E-C92C-445F-9AEC-BA4DC2B56B2E}"/>
                    </a:ext>
                  </a:extLst>
                </p:cNvPr>
                <p:cNvSpPr>
                  <a:spLocks noChangeArrowheads="1"/>
                </p:cNvSpPr>
                <p:nvPr/>
              </p:nvSpPr>
              <p:spPr bwMode="auto">
                <a:xfrm>
                  <a:off x="4123" y="1027"/>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50" name="Rectangle 118">
                  <a:extLst>
                    <a:ext uri="{FF2B5EF4-FFF2-40B4-BE49-F238E27FC236}">
                      <a16:creationId xmlns:a16="http://schemas.microsoft.com/office/drawing/2014/main" id="{386052FD-2E7D-42CA-A854-AE62A8259065}"/>
                    </a:ext>
                  </a:extLst>
                </p:cNvPr>
                <p:cNvSpPr>
                  <a:spLocks noChangeArrowheads="1"/>
                </p:cNvSpPr>
                <p:nvPr/>
              </p:nvSpPr>
              <p:spPr bwMode="auto">
                <a:xfrm>
                  <a:off x="4080" y="1027"/>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51" name="Group 119">
                <a:extLst>
                  <a:ext uri="{FF2B5EF4-FFF2-40B4-BE49-F238E27FC236}">
                    <a16:creationId xmlns:a16="http://schemas.microsoft.com/office/drawing/2014/main" id="{E90D5EE7-57C5-41EA-B54C-A7430A47734E}"/>
                  </a:ext>
                </a:extLst>
              </p:cNvPr>
              <p:cNvGrpSpPr>
                <a:grpSpLocks/>
              </p:cNvGrpSpPr>
              <p:nvPr/>
            </p:nvGrpSpPr>
            <p:grpSpPr bwMode="auto">
              <a:xfrm>
                <a:off x="0" y="1411"/>
                <a:ext cx="240" cy="384"/>
                <a:chOff x="0" y="1411"/>
                <a:chExt cx="240" cy="384"/>
              </a:xfrm>
            </p:grpSpPr>
            <p:sp>
              <p:nvSpPr>
                <p:cNvPr id="146552" name="Rectangle 120">
                  <a:extLst>
                    <a:ext uri="{FF2B5EF4-FFF2-40B4-BE49-F238E27FC236}">
                      <a16:creationId xmlns:a16="http://schemas.microsoft.com/office/drawing/2014/main" id="{81CA87C9-FE74-4DD1-B7CC-593DB87A81FB}"/>
                    </a:ext>
                  </a:extLst>
                </p:cNvPr>
                <p:cNvSpPr>
                  <a:spLocks noChangeArrowheads="1"/>
                </p:cNvSpPr>
                <p:nvPr/>
              </p:nvSpPr>
              <p:spPr bwMode="auto">
                <a:xfrm>
                  <a:off x="4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0</a:t>
                  </a:r>
                  <a:endParaRPr kumimoji="1" lang="en-US" altLang="zh-CN" sz="2000" b="1">
                    <a:latin typeface="Times New Roman" panose="02020603050405020304" pitchFamily="18" charset="0"/>
                  </a:endParaRPr>
                </a:p>
              </p:txBody>
            </p:sp>
            <p:sp>
              <p:nvSpPr>
                <p:cNvPr id="146553" name="Rectangle 121">
                  <a:extLst>
                    <a:ext uri="{FF2B5EF4-FFF2-40B4-BE49-F238E27FC236}">
                      <a16:creationId xmlns:a16="http://schemas.microsoft.com/office/drawing/2014/main" id="{B099E32A-25B6-4734-A943-A8120100C6CB}"/>
                    </a:ext>
                  </a:extLst>
                </p:cNvPr>
                <p:cNvSpPr>
                  <a:spLocks noChangeArrowheads="1"/>
                </p:cNvSpPr>
                <p:nvPr/>
              </p:nvSpPr>
              <p:spPr bwMode="auto">
                <a:xfrm>
                  <a:off x="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54" name="Group 122">
                <a:extLst>
                  <a:ext uri="{FF2B5EF4-FFF2-40B4-BE49-F238E27FC236}">
                    <a16:creationId xmlns:a16="http://schemas.microsoft.com/office/drawing/2014/main" id="{453608C1-8341-47DD-9749-8D71C0F6FE6F}"/>
                  </a:ext>
                </a:extLst>
              </p:cNvPr>
              <p:cNvGrpSpPr>
                <a:grpSpLocks/>
              </p:cNvGrpSpPr>
              <p:nvPr/>
            </p:nvGrpSpPr>
            <p:grpSpPr bwMode="auto">
              <a:xfrm>
                <a:off x="240" y="1411"/>
                <a:ext cx="240" cy="384"/>
                <a:chOff x="240" y="1411"/>
                <a:chExt cx="240" cy="384"/>
              </a:xfrm>
            </p:grpSpPr>
            <p:sp>
              <p:nvSpPr>
                <p:cNvPr id="146555" name="Rectangle 123">
                  <a:extLst>
                    <a:ext uri="{FF2B5EF4-FFF2-40B4-BE49-F238E27FC236}">
                      <a16:creationId xmlns:a16="http://schemas.microsoft.com/office/drawing/2014/main" id="{80440E50-FBBF-49D8-8632-E15B5598E006}"/>
                    </a:ext>
                  </a:extLst>
                </p:cNvPr>
                <p:cNvSpPr>
                  <a:spLocks noChangeArrowheads="1"/>
                </p:cNvSpPr>
                <p:nvPr/>
              </p:nvSpPr>
              <p:spPr bwMode="auto">
                <a:xfrm>
                  <a:off x="28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1</a:t>
                  </a:r>
                  <a:endParaRPr kumimoji="1" lang="en-US" altLang="zh-CN" sz="2000" b="1">
                    <a:latin typeface="Times New Roman" panose="02020603050405020304" pitchFamily="18" charset="0"/>
                  </a:endParaRPr>
                </a:p>
              </p:txBody>
            </p:sp>
            <p:sp>
              <p:nvSpPr>
                <p:cNvPr id="146556" name="Rectangle 124">
                  <a:extLst>
                    <a:ext uri="{FF2B5EF4-FFF2-40B4-BE49-F238E27FC236}">
                      <a16:creationId xmlns:a16="http://schemas.microsoft.com/office/drawing/2014/main" id="{54FA1970-0EB5-45C2-B655-1B385924430A}"/>
                    </a:ext>
                  </a:extLst>
                </p:cNvPr>
                <p:cNvSpPr>
                  <a:spLocks noChangeArrowheads="1"/>
                </p:cNvSpPr>
                <p:nvPr/>
              </p:nvSpPr>
              <p:spPr bwMode="auto">
                <a:xfrm>
                  <a:off x="24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57" name="Group 125">
                <a:extLst>
                  <a:ext uri="{FF2B5EF4-FFF2-40B4-BE49-F238E27FC236}">
                    <a16:creationId xmlns:a16="http://schemas.microsoft.com/office/drawing/2014/main" id="{6A73C81B-420A-4FB8-8804-38CE041209A1}"/>
                  </a:ext>
                </a:extLst>
              </p:cNvPr>
              <p:cNvGrpSpPr>
                <a:grpSpLocks/>
              </p:cNvGrpSpPr>
              <p:nvPr/>
            </p:nvGrpSpPr>
            <p:grpSpPr bwMode="auto">
              <a:xfrm>
                <a:off x="480" y="1411"/>
                <a:ext cx="240" cy="384"/>
                <a:chOff x="480" y="1411"/>
                <a:chExt cx="240" cy="384"/>
              </a:xfrm>
            </p:grpSpPr>
            <p:sp>
              <p:nvSpPr>
                <p:cNvPr id="146558" name="Rectangle 126">
                  <a:extLst>
                    <a:ext uri="{FF2B5EF4-FFF2-40B4-BE49-F238E27FC236}">
                      <a16:creationId xmlns:a16="http://schemas.microsoft.com/office/drawing/2014/main" id="{6701EC01-0B32-4307-979F-58A260A44C5E}"/>
                    </a:ext>
                  </a:extLst>
                </p:cNvPr>
                <p:cNvSpPr>
                  <a:spLocks noChangeArrowheads="1"/>
                </p:cNvSpPr>
                <p:nvPr/>
              </p:nvSpPr>
              <p:spPr bwMode="auto">
                <a:xfrm>
                  <a:off x="52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59" name="Rectangle 127">
                  <a:extLst>
                    <a:ext uri="{FF2B5EF4-FFF2-40B4-BE49-F238E27FC236}">
                      <a16:creationId xmlns:a16="http://schemas.microsoft.com/office/drawing/2014/main" id="{8FC15259-94FB-481D-8F3B-8F51F2DEE41B}"/>
                    </a:ext>
                  </a:extLst>
                </p:cNvPr>
                <p:cNvSpPr>
                  <a:spLocks noChangeArrowheads="1"/>
                </p:cNvSpPr>
                <p:nvPr/>
              </p:nvSpPr>
              <p:spPr bwMode="auto">
                <a:xfrm>
                  <a:off x="48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60" name="Group 128">
                <a:extLst>
                  <a:ext uri="{FF2B5EF4-FFF2-40B4-BE49-F238E27FC236}">
                    <a16:creationId xmlns:a16="http://schemas.microsoft.com/office/drawing/2014/main" id="{7DF0A6A0-2568-43A4-BFD5-1B52686E0583}"/>
                  </a:ext>
                </a:extLst>
              </p:cNvPr>
              <p:cNvGrpSpPr>
                <a:grpSpLocks/>
              </p:cNvGrpSpPr>
              <p:nvPr/>
            </p:nvGrpSpPr>
            <p:grpSpPr bwMode="auto">
              <a:xfrm>
                <a:off x="720" y="1411"/>
                <a:ext cx="240" cy="384"/>
                <a:chOff x="720" y="1411"/>
                <a:chExt cx="240" cy="384"/>
              </a:xfrm>
            </p:grpSpPr>
            <p:sp>
              <p:nvSpPr>
                <p:cNvPr id="146561" name="Rectangle 129">
                  <a:extLst>
                    <a:ext uri="{FF2B5EF4-FFF2-40B4-BE49-F238E27FC236}">
                      <a16:creationId xmlns:a16="http://schemas.microsoft.com/office/drawing/2014/main" id="{BC314EC7-E1C9-45CC-A016-B05975BCAF9D}"/>
                    </a:ext>
                  </a:extLst>
                </p:cNvPr>
                <p:cNvSpPr>
                  <a:spLocks noChangeArrowheads="1"/>
                </p:cNvSpPr>
                <p:nvPr/>
              </p:nvSpPr>
              <p:spPr bwMode="auto">
                <a:xfrm>
                  <a:off x="76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62" name="Rectangle 130">
                  <a:extLst>
                    <a:ext uri="{FF2B5EF4-FFF2-40B4-BE49-F238E27FC236}">
                      <a16:creationId xmlns:a16="http://schemas.microsoft.com/office/drawing/2014/main" id="{A62B06E9-8158-4987-AFBC-E01C0E5AB040}"/>
                    </a:ext>
                  </a:extLst>
                </p:cNvPr>
                <p:cNvSpPr>
                  <a:spLocks noChangeArrowheads="1"/>
                </p:cNvSpPr>
                <p:nvPr/>
              </p:nvSpPr>
              <p:spPr bwMode="auto">
                <a:xfrm>
                  <a:off x="72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63" name="Group 131">
                <a:extLst>
                  <a:ext uri="{FF2B5EF4-FFF2-40B4-BE49-F238E27FC236}">
                    <a16:creationId xmlns:a16="http://schemas.microsoft.com/office/drawing/2014/main" id="{62E80588-5917-4593-9886-A58DF79F18C8}"/>
                  </a:ext>
                </a:extLst>
              </p:cNvPr>
              <p:cNvGrpSpPr>
                <a:grpSpLocks/>
              </p:cNvGrpSpPr>
              <p:nvPr/>
            </p:nvGrpSpPr>
            <p:grpSpPr bwMode="auto">
              <a:xfrm>
                <a:off x="960" y="1411"/>
                <a:ext cx="240" cy="384"/>
                <a:chOff x="960" y="1411"/>
                <a:chExt cx="240" cy="384"/>
              </a:xfrm>
            </p:grpSpPr>
            <p:sp>
              <p:nvSpPr>
                <p:cNvPr id="146564" name="Rectangle 132">
                  <a:extLst>
                    <a:ext uri="{FF2B5EF4-FFF2-40B4-BE49-F238E27FC236}">
                      <a16:creationId xmlns:a16="http://schemas.microsoft.com/office/drawing/2014/main" id="{BCACD54C-2769-45C7-A948-46B4F9CB149B}"/>
                    </a:ext>
                  </a:extLst>
                </p:cNvPr>
                <p:cNvSpPr>
                  <a:spLocks noChangeArrowheads="1"/>
                </p:cNvSpPr>
                <p:nvPr/>
              </p:nvSpPr>
              <p:spPr bwMode="auto">
                <a:xfrm>
                  <a:off x="100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65" name="Rectangle 133">
                  <a:extLst>
                    <a:ext uri="{FF2B5EF4-FFF2-40B4-BE49-F238E27FC236}">
                      <a16:creationId xmlns:a16="http://schemas.microsoft.com/office/drawing/2014/main" id="{7BEF5A4C-CA2F-488D-B7A2-F9B87DEB94B9}"/>
                    </a:ext>
                  </a:extLst>
                </p:cNvPr>
                <p:cNvSpPr>
                  <a:spLocks noChangeArrowheads="1"/>
                </p:cNvSpPr>
                <p:nvPr/>
              </p:nvSpPr>
              <p:spPr bwMode="auto">
                <a:xfrm>
                  <a:off x="96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66" name="Group 134">
                <a:extLst>
                  <a:ext uri="{FF2B5EF4-FFF2-40B4-BE49-F238E27FC236}">
                    <a16:creationId xmlns:a16="http://schemas.microsoft.com/office/drawing/2014/main" id="{F339D6E4-B741-40EA-99C7-DBB95CAA8575}"/>
                  </a:ext>
                </a:extLst>
              </p:cNvPr>
              <p:cNvGrpSpPr>
                <a:grpSpLocks/>
              </p:cNvGrpSpPr>
              <p:nvPr/>
            </p:nvGrpSpPr>
            <p:grpSpPr bwMode="auto">
              <a:xfrm>
                <a:off x="1200" y="1411"/>
                <a:ext cx="240" cy="384"/>
                <a:chOff x="1200" y="1411"/>
                <a:chExt cx="240" cy="384"/>
              </a:xfrm>
            </p:grpSpPr>
            <p:sp>
              <p:nvSpPr>
                <p:cNvPr id="146567" name="Rectangle 135">
                  <a:extLst>
                    <a:ext uri="{FF2B5EF4-FFF2-40B4-BE49-F238E27FC236}">
                      <a16:creationId xmlns:a16="http://schemas.microsoft.com/office/drawing/2014/main" id="{C08342E7-1A72-42A8-9B70-3D232CDFF1A6}"/>
                    </a:ext>
                  </a:extLst>
                </p:cNvPr>
                <p:cNvSpPr>
                  <a:spLocks noChangeArrowheads="1"/>
                </p:cNvSpPr>
                <p:nvPr/>
              </p:nvSpPr>
              <p:spPr bwMode="auto">
                <a:xfrm>
                  <a:off x="124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68" name="Rectangle 136">
                  <a:extLst>
                    <a:ext uri="{FF2B5EF4-FFF2-40B4-BE49-F238E27FC236}">
                      <a16:creationId xmlns:a16="http://schemas.microsoft.com/office/drawing/2014/main" id="{DF8FC075-AD3B-4DE9-A1E5-735B0BF9F093}"/>
                    </a:ext>
                  </a:extLst>
                </p:cNvPr>
                <p:cNvSpPr>
                  <a:spLocks noChangeArrowheads="1"/>
                </p:cNvSpPr>
                <p:nvPr/>
              </p:nvSpPr>
              <p:spPr bwMode="auto">
                <a:xfrm>
                  <a:off x="120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69" name="Group 137">
                <a:extLst>
                  <a:ext uri="{FF2B5EF4-FFF2-40B4-BE49-F238E27FC236}">
                    <a16:creationId xmlns:a16="http://schemas.microsoft.com/office/drawing/2014/main" id="{5F4E435D-0053-4874-8AE4-4B289EB0D327}"/>
                  </a:ext>
                </a:extLst>
              </p:cNvPr>
              <p:cNvGrpSpPr>
                <a:grpSpLocks/>
              </p:cNvGrpSpPr>
              <p:nvPr/>
            </p:nvGrpSpPr>
            <p:grpSpPr bwMode="auto">
              <a:xfrm>
                <a:off x="1440" y="1411"/>
                <a:ext cx="240" cy="384"/>
                <a:chOff x="1440" y="1411"/>
                <a:chExt cx="240" cy="384"/>
              </a:xfrm>
            </p:grpSpPr>
            <p:sp>
              <p:nvSpPr>
                <p:cNvPr id="146570" name="Rectangle 138">
                  <a:extLst>
                    <a:ext uri="{FF2B5EF4-FFF2-40B4-BE49-F238E27FC236}">
                      <a16:creationId xmlns:a16="http://schemas.microsoft.com/office/drawing/2014/main" id="{4ED9A838-7DAA-4DDE-80A8-8A9E8C0B1C0E}"/>
                    </a:ext>
                  </a:extLst>
                </p:cNvPr>
                <p:cNvSpPr>
                  <a:spLocks noChangeArrowheads="1"/>
                </p:cNvSpPr>
                <p:nvPr/>
              </p:nvSpPr>
              <p:spPr bwMode="auto">
                <a:xfrm>
                  <a:off x="148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71" name="Rectangle 139">
                  <a:extLst>
                    <a:ext uri="{FF2B5EF4-FFF2-40B4-BE49-F238E27FC236}">
                      <a16:creationId xmlns:a16="http://schemas.microsoft.com/office/drawing/2014/main" id="{0BF1F976-ADF0-4FB3-8F1A-DF36F160BD49}"/>
                    </a:ext>
                  </a:extLst>
                </p:cNvPr>
                <p:cNvSpPr>
                  <a:spLocks noChangeArrowheads="1"/>
                </p:cNvSpPr>
                <p:nvPr/>
              </p:nvSpPr>
              <p:spPr bwMode="auto">
                <a:xfrm>
                  <a:off x="144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72" name="Group 140">
                <a:extLst>
                  <a:ext uri="{FF2B5EF4-FFF2-40B4-BE49-F238E27FC236}">
                    <a16:creationId xmlns:a16="http://schemas.microsoft.com/office/drawing/2014/main" id="{AA596867-EA6F-4370-9FC7-24D7F94073E1}"/>
                  </a:ext>
                </a:extLst>
              </p:cNvPr>
              <p:cNvGrpSpPr>
                <a:grpSpLocks/>
              </p:cNvGrpSpPr>
              <p:nvPr/>
            </p:nvGrpSpPr>
            <p:grpSpPr bwMode="auto">
              <a:xfrm>
                <a:off x="1680" y="1411"/>
                <a:ext cx="240" cy="384"/>
                <a:chOff x="1680" y="1411"/>
                <a:chExt cx="240" cy="384"/>
              </a:xfrm>
            </p:grpSpPr>
            <p:sp>
              <p:nvSpPr>
                <p:cNvPr id="146573" name="Rectangle 141">
                  <a:extLst>
                    <a:ext uri="{FF2B5EF4-FFF2-40B4-BE49-F238E27FC236}">
                      <a16:creationId xmlns:a16="http://schemas.microsoft.com/office/drawing/2014/main" id="{3A24E63A-28DA-4AAA-9E54-7EF3EF6C3E94}"/>
                    </a:ext>
                  </a:extLst>
                </p:cNvPr>
                <p:cNvSpPr>
                  <a:spLocks noChangeArrowheads="1"/>
                </p:cNvSpPr>
                <p:nvPr/>
              </p:nvSpPr>
              <p:spPr bwMode="auto">
                <a:xfrm>
                  <a:off x="172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74" name="Rectangle 142">
                  <a:extLst>
                    <a:ext uri="{FF2B5EF4-FFF2-40B4-BE49-F238E27FC236}">
                      <a16:creationId xmlns:a16="http://schemas.microsoft.com/office/drawing/2014/main" id="{36FC568B-1C52-43AE-B4DD-B441DD23C862}"/>
                    </a:ext>
                  </a:extLst>
                </p:cNvPr>
                <p:cNvSpPr>
                  <a:spLocks noChangeArrowheads="1"/>
                </p:cNvSpPr>
                <p:nvPr/>
              </p:nvSpPr>
              <p:spPr bwMode="auto">
                <a:xfrm>
                  <a:off x="168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75" name="Group 143">
                <a:extLst>
                  <a:ext uri="{FF2B5EF4-FFF2-40B4-BE49-F238E27FC236}">
                    <a16:creationId xmlns:a16="http://schemas.microsoft.com/office/drawing/2014/main" id="{F4059B40-6451-498C-B74E-E2FDD281CAB8}"/>
                  </a:ext>
                </a:extLst>
              </p:cNvPr>
              <p:cNvGrpSpPr>
                <a:grpSpLocks/>
              </p:cNvGrpSpPr>
              <p:nvPr/>
            </p:nvGrpSpPr>
            <p:grpSpPr bwMode="auto">
              <a:xfrm>
                <a:off x="1920" y="1411"/>
                <a:ext cx="240" cy="384"/>
                <a:chOff x="1920" y="1411"/>
                <a:chExt cx="240" cy="384"/>
              </a:xfrm>
            </p:grpSpPr>
            <p:sp>
              <p:nvSpPr>
                <p:cNvPr id="146576" name="Rectangle 144">
                  <a:extLst>
                    <a:ext uri="{FF2B5EF4-FFF2-40B4-BE49-F238E27FC236}">
                      <a16:creationId xmlns:a16="http://schemas.microsoft.com/office/drawing/2014/main" id="{96515BCB-1F41-4F85-B6E7-115E520443EC}"/>
                    </a:ext>
                  </a:extLst>
                </p:cNvPr>
                <p:cNvSpPr>
                  <a:spLocks noChangeArrowheads="1"/>
                </p:cNvSpPr>
                <p:nvPr/>
              </p:nvSpPr>
              <p:spPr bwMode="auto">
                <a:xfrm>
                  <a:off x="196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1</a:t>
                  </a:r>
                </a:p>
              </p:txBody>
            </p:sp>
            <p:sp>
              <p:nvSpPr>
                <p:cNvPr id="146577" name="Rectangle 145">
                  <a:extLst>
                    <a:ext uri="{FF2B5EF4-FFF2-40B4-BE49-F238E27FC236}">
                      <a16:creationId xmlns:a16="http://schemas.microsoft.com/office/drawing/2014/main" id="{FC83A2DD-9F33-477A-AB58-1D53A219D364}"/>
                    </a:ext>
                  </a:extLst>
                </p:cNvPr>
                <p:cNvSpPr>
                  <a:spLocks noChangeArrowheads="1"/>
                </p:cNvSpPr>
                <p:nvPr/>
              </p:nvSpPr>
              <p:spPr bwMode="auto">
                <a:xfrm>
                  <a:off x="192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78" name="Group 146">
                <a:extLst>
                  <a:ext uri="{FF2B5EF4-FFF2-40B4-BE49-F238E27FC236}">
                    <a16:creationId xmlns:a16="http://schemas.microsoft.com/office/drawing/2014/main" id="{6BE749FD-9B83-4437-A10D-B8614D605B37}"/>
                  </a:ext>
                </a:extLst>
              </p:cNvPr>
              <p:cNvGrpSpPr>
                <a:grpSpLocks/>
              </p:cNvGrpSpPr>
              <p:nvPr/>
            </p:nvGrpSpPr>
            <p:grpSpPr bwMode="auto">
              <a:xfrm>
                <a:off x="2160" y="1411"/>
                <a:ext cx="240" cy="384"/>
                <a:chOff x="2160" y="1411"/>
                <a:chExt cx="240" cy="384"/>
              </a:xfrm>
            </p:grpSpPr>
            <p:sp>
              <p:nvSpPr>
                <p:cNvPr id="146579" name="Rectangle 147">
                  <a:extLst>
                    <a:ext uri="{FF2B5EF4-FFF2-40B4-BE49-F238E27FC236}">
                      <a16:creationId xmlns:a16="http://schemas.microsoft.com/office/drawing/2014/main" id="{0E3FBB2B-281C-4ADA-AD29-8E7FF453D00B}"/>
                    </a:ext>
                  </a:extLst>
                </p:cNvPr>
                <p:cNvSpPr>
                  <a:spLocks noChangeArrowheads="1"/>
                </p:cNvSpPr>
                <p:nvPr/>
              </p:nvSpPr>
              <p:spPr bwMode="auto">
                <a:xfrm>
                  <a:off x="220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80" name="Rectangle 148">
                  <a:extLst>
                    <a:ext uri="{FF2B5EF4-FFF2-40B4-BE49-F238E27FC236}">
                      <a16:creationId xmlns:a16="http://schemas.microsoft.com/office/drawing/2014/main" id="{8347413A-3BAC-4174-BA30-EDF258A9D4D1}"/>
                    </a:ext>
                  </a:extLst>
                </p:cNvPr>
                <p:cNvSpPr>
                  <a:spLocks noChangeArrowheads="1"/>
                </p:cNvSpPr>
                <p:nvPr/>
              </p:nvSpPr>
              <p:spPr bwMode="auto">
                <a:xfrm>
                  <a:off x="216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81" name="Group 149">
                <a:extLst>
                  <a:ext uri="{FF2B5EF4-FFF2-40B4-BE49-F238E27FC236}">
                    <a16:creationId xmlns:a16="http://schemas.microsoft.com/office/drawing/2014/main" id="{8DB26A61-B24F-4856-93F7-B336689A590C}"/>
                  </a:ext>
                </a:extLst>
              </p:cNvPr>
              <p:cNvGrpSpPr>
                <a:grpSpLocks/>
              </p:cNvGrpSpPr>
              <p:nvPr/>
            </p:nvGrpSpPr>
            <p:grpSpPr bwMode="auto">
              <a:xfrm>
                <a:off x="2400" y="1411"/>
                <a:ext cx="240" cy="384"/>
                <a:chOff x="2400" y="1411"/>
                <a:chExt cx="240" cy="384"/>
              </a:xfrm>
            </p:grpSpPr>
            <p:sp>
              <p:nvSpPr>
                <p:cNvPr id="146582" name="Rectangle 150">
                  <a:extLst>
                    <a:ext uri="{FF2B5EF4-FFF2-40B4-BE49-F238E27FC236}">
                      <a16:creationId xmlns:a16="http://schemas.microsoft.com/office/drawing/2014/main" id="{36DDB97B-B89D-4A86-BB3A-4CD1FB2F2C16}"/>
                    </a:ext>
                  </a:extLst>
                </p:cNvPr>
                <p:cNvSpPr>
                  <a:spLocks noChangeArrowheads="1"/>
                </p:cNvSpPr>
                <p:nvPr/>
              </p:nvSpPr>
              <p:spPr bwMode="auto">
                <a:xfrm>
                  <a:off x="244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83" name="Rectangle 151">
                  <a:extLst>
                    <a:ext uri="{FF2B5EF4-FFF2-40B4-BE49-F238E27FC236}">
                      <a16:creationId xmlns:a16="http://schemas.microsoft.com/office/drawing/2014/main" id="{1856AA43-427C-486E-91BD-98B2F60FD8A1}"/>
                    </a:ext>
                  </a:extLst>
                </p:cNvPr>
                <p:cNvSpPr>
                  <a:spLocks noChangeArrowheads="1"/>
                </p:cNvSpPr>
                <p:nvPr/>
              </p:nvSpPr>
              <p:spPr bwMode="auto">
                <a:xfrm>
                  <a:off x="240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84" name="Group 152">
                <a:extLst>
                  <a:ext uri="{FF2B5EF4-FFF2-40B4-BE49-F238E27FC236}">
                    <a16:creationId xmlns:a16="http://schemas.microsoft.com/office/drawing/2014/main" id="{68020699-1702-444E-8233-22B089D311BA}"/>
                  </a:ext>
                </a:extLst>
              </p:cNvPr>
              <p:cNvGrpSpPr>
                <a:grpSpLocks/>
              </p:cNvGrpSpPr>
              <p:nvPr/>
            </p:nvGrpSpPr>
            <p:grpSpPr bwMode="auto">
              <a:xfrm>
                <a:off x="2640" y="1411"/>
                <a:ext cx="240" cy="384"/>
                <a:chOff x="2640" y="1411"/>
                <a:chExt cx="240" cy="384"/>
              </a:xfrm>
            </p:grpSpPr>
            <p:sp>
              <p:nvSpPr>
                <p:cNvPr id="146585" name="Rectangle 153">
                  <a:extLst>
                    <a:ext uri="{FF2B5EF4-FFF2-40B4-BE49-F238E27FC236}">
                      <a16:creationId xmlns:a16="http://schemas.microsoft.com/office/drawing/2014/main" id="{3486C51D-E06B-4FE3-A364-FF09A987C4B7}"/>
                    </a:ext>
                  </a:extLst>
                </p:cNvPr>
                <p:cNvSpPr>
                  <a:spLocks noChangeArrowheads="1"/>
                </p:cNvSpPr>
                <p:nvPr/>
              </p:nvSpPr>
              <p:spPr bwMode="auto">
                <a:xfrm>
                  <a:off x="268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0</a:t>
                  </a:r>
                  <a:endParaRPr kumimoji="1" lang="en-US" altLang="zh-CN" sz="2000" b="1">
                    <a:latin typeface="Times New Roman" panose="02020603050405020304" pitchFamily="18" charset="0"/>
                  </a:endParaRPr>
                </a:p>
              </p:txBody>
            </p:sp>
            <p:sp>
              <p:nvSpPr>
                <p:cNvPr id="146586" name="Rectangle 154">
                  <a:extLst>
                    <a:ext uri="{FF2B5EF4-FFF2-40B4-BE49-F238E27FC236}">
                      <a16:creationId xmlns:a16="http://schemas.microsoft.com/office/drawing/2014/main" id="{5E264673-98EC-41E4-AA7C-EF7F9E3D862E}"/>
                    </a:ext>
                  </a:extLst>
                </p:cNvPr>
                <p:cNvSpPr>
                  <a:spLocks noChangeArrowheads="1"/>
                </p:cNvSpPr>
                <p:nvPr/>
              </p:nvSpPr>
              <p:spPr bwMode="auto">
                <a:xfrm>
                  <a:off x="264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87" name="Group 155">
                <a:extLst>
                  <a:ext uri="{FF2B5EF4-FFF2-40B4-BE49-F238E27FC236}">
                    <a16:creationId xmlns:a16="http://schemas.microsoft.com/office/drawing/2014/main" id="{15808C02-D59F-44F1-B8E7-97B770F56557}"/>
                  </a:ext>
                </a:extLst>
              </p:cNvPr>
              <p:cNvGrpSpPr>
                <a:grpSpLocks/>
              </p:cNvGrpSpPr>
              <p:nvPr/>
            </p:nvGrpSpPr>
            <p:grpSpPr bwMode="auto">
              <a:xfrm>
                <a:off x="2880" y="1411"/>
                <a:ext cx="240" cy="384"/>
                <a:chOff x="2880" y="1411"/>
                <a:chExt cx="240" cy="384"/>
              </a:xfrm>
            </p:grpSpPr>
            <p:sp>
              <p:nvSpPr>
                <p:cNvPr id="146588" name="Rectangle 156">
                  <a:extLst>
                    <a:ext uri="{FF2B5EF4-FFF2-40B4-BE49-F238E27FC236}">
                      <a16:creationId xmlns:a16="http://schemas.microsoft.com/office/drawing/2014/main" id="{368804C6-E662-4CEE-ABB9-E1810E69BF67}"/>
                    </a:ext>
                  </a:extLst>
                </p:cNvPr>
                <p:cNvSpPr>
                  <a:spLocks noChangeArrowheads="1"/>
                </p:cNvSpPr>
                <p:nvPr/>
              </p:nvSpPr>
              <p:spPr bwMode="auto">
                <a:xfrm>
                  <a:off x="292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89" name="Rectangle 157">
                  <a:extLst>
                    <a:ext uri="{FF2B5EF4-FFF2-40B4-BE49-F238E27FC236}">
                      <a16:creationId xmlns:a16="http://schemas.microsoft.com/office/drawing/2014/main" id="{6F15FD66-167B-4A89-ADA2-7AC47DECBFA1}"/>
                    </a:ext>
                  </a:extLst>
                </p:cNvPr>
                <p:cNvSpPr>
                  <a:spLocks noChangeArrowheads="1"/>
                </p:cNvSpPr>
                <p:nvPr/>
              </p:nvSpPr>
              <p:spPr bwMode="auto">
                <a:xfrm>
                  <a:off x="288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90" name="Group 158">
                <a:extLst>
                  <a:ext uri="{FF2B5EF4-FFF2-40B4-BE49-F238E27FC236}">
                    <a16:creationId xmlns:a16="http://schemas.microsoft.com/office/drawing/2014/main" id="{EE0B6653-7A86-44C1-961B-3C3F36E9EC86}"/>
                  </a:ext>
                </a:extLst>
              </p:cNvPr>
              <p:cNvGrpSpPr>
                <a:grpSpLocks/>
              </p:cNvGrpSpPr>
              <p:nvPr/>
            </p:nvGrpSpPr>
            <p:grpSpPr bwMode="auto">
              <a:xfrm>
                <a:off x="3120" y="1411"/>
                <a:ext cx="240" cy="384"/>
                <a:chOff x="3120" y="1411"/>
                <a:chExt cx="240" cy="384"/>
              </a:xfrm>
            </p:grpSpPr>
            <p:sp>
              <p:nvSpPr>
                <p:cNvPr id="146591" name="Rectangle 159">
                  <a:extLst>
                    <a:ext uri="{FF2B5EF4-FFF2-40B4-BE49-F238E27FC236}">
                      <a16:creationId xmlns:a16="http://schemas.microsoft.com/office/drawing/2014/main" id="{0D4550B1-3B0B-46CC-880F-79E25F8A9157}"/>
                    </a:ext>
                  </a:extLst>
                </p:cNvPr>
                <p:cNvSpPr>
                  <a:spLocks noChangeArrowheads="1"/>
                </p:cNvSpPr>
                <p:nvPr/>
              </p:nvSpPr>
              <p:spPr bwMode="auto">
                <a:xfrm>
                  <a:off x="316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592" name="Rectangle 160">
                  <a:extLst>
                    <a:ext uri="{FF2B5EF4-FFF2-40B4-BE49-F238E27FC236}">
                      <a16:creationId xmlns:a16="http://schemas.microsoft.com/office/drawing/2014/main" id="{FECABBFF-5905-4F8F-AFBD-100DD67E3B67}"/>
                    </a:ext>
                  </a:extLst>
                </p:cNvPr>
                <p:cNvSpPr>
                  <a:spLocks noChangeArrowheads="1"/>
                </p:cNvSpPr>
                <p:nvPr/>
              </p:nvSpPr>
              <p:spPr bwMode="auto">
                <a:xfrm>
                  <a:off x="312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93" name="Group 161">
                <a:extLst>
                  <a:ext uri="{FF2B5EF4-FFF2-40B4-BE49-F238E27FC236}">
                    <a16:creationId xmlns:a16="http://schemas.microsoft.com/office/drawing/2014/main" id="{52B270CE-E2B6-4C76-BCF4-292A5FC69BC4}"/>
                  </a:ext>
                </a:extLst>
              </p:cNvPr>
              <p:cNvGrpSpPr>
                <a:grpSpLocks/>
              </p:cNvGrpSpPr>
              <p:nvPr/>
            </p:nvGrpSpPr>
            <p:grpSpPr bwMode="auto">
              <a:xfrm>
                <a:off x="3360" y="1411"/>
                <a:ext cx="240" cy="384"/>
                <a:chOff x="3360" y="1411"/>
                <a:chExt cx="240" cy="384"/>
              </a:xfrm>
            </p:grpSpPr>
            <p:sp>
              <p:nvSpPr>
                <p:cNvPr id="146594" name="Rectangle 162">
                  <a:extLst>
                    <a:ext uri="{FF2B5EF4-FFF2-40B4-BE49-F238E27FC236}">
                      <a16:creationId xmlns:a16="http://schemas.microsoft.com/office/drawing/2014/main" id="{68E6B17D-9FF6-4BF8-B659-4ADB8D691C7E}"/>
                    </a:ext>
                  </a:extLst>
                </p:cNvPr>
                <p:cNvSpPr>
                  <a:spLocks noChangeArrowheads="1"/>
                </p:cNvSpPr>
                <p:nvPr/>
              </p:nvSpPr>
              <p:spPr bwMode="auto">
                <a:xfrm>
                  <a:off x="340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95" name="Rectangle 163">
                  <a:extLst>
                    <a:ext uri="{FF2B5EF4-FFF2-40B4-BE49-F238E27FC236}">
                      <a16:creationId xmlns:a16="http://schemas.microsoft.com/office/drawing/2014/main" id="{3BC5E90A-9C74-4B3D-8599-264DE6E4DAB5}"/>
                    </a:ext>
                  </a:extLst>
                </p:cNvPr>
                <p:cNvSpPr>
                  <a:spLocks noChangeArrowheads="1"/>
                </p:cNvSpPr>
                <p:nvPr/>
              </p:nvSpPr>
              <p:spPr bwMode="auto">
                <a:xfrm>
                  <a:off x="336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96" name="Group 164">
                <a:extLst>
                  <a:ext uri="{FF2B5EF4-FFF2-40B4-BE49-F238E27FC236}">
                    <a16:creationId xmlns:a16="http://schemas.microsoft.com/office/drawing/2014/main" id="{13919C93-1CDF-4547-AD7B-0016FC89EE56}"/>
                  </a:ext>
                </a:extLst>
              </p:cNvPr>
              <p:cNvGrpSpPr>
                <a:grpSpLocks/>
              </p:cNvGrpSpPr>
              <p:nvPr/>
            </p:nvGrpSpPr>
            <p:grpSpPr bwMode="auto">
              <a:xfrm>
                <a:off x="3600" y="1411"/>
                <a:ext cx="240" cy="384"/>
                <a:chOff x="3600" y="1411"/>
                <a:chExt cx="240" cy="384"/>
              </a:xfrm>
            </p:grpSpPr>
            <p:sp>
              <p:nvSpPr>
                <p:cNvPr id="146597" name="Rectangle 165">
                  <a:extLst>
                    <a:ext uri="{FF2B5EF4-FFF2-40B4-BE49-F238E27FC236}">
                      <a16:creationId xmlns:a16="http://schemas.microsoft.com/office/drawing/2014/main" id="{8179E42D-6F7E-4B2A-B1C4-EA3EC9731C77}"/>
                    </a:ext>
                  </a:extLst>
                </p:cNvPr>
                <p:cNvSpPr>
                  <a:spLocks noChangeArrowheads="1"/>
                </p:cNvSpPr>
                <p:nvPr/>
              </p:nvSpPr>
              <p:spPr bwMode="auto">
                <a:xfrm>
                  <a:off x="364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598" name="Rectangle 166">
                  <a:extLst>
                    <a:ext uri="{FF2B5EF4-FFF2-40B4-BE49-F238E27FC236}">
                      <a16:creationId xmlns:a16="http://schemas.microsoft.com/office/drawing/2014/main" id="{846ED94B-2BE7-4ABE-91B1-69106D9D13EC}"/>
                    </a:ext>
                  </a:extLst>
                </p:cNvPr>
                <p:cNvSpPr>
                  <a:spLocks noChangeArrowheads="1"/>
                </p:cNvSpPr>
                <p:nvPr/>
              </p:nvSpPr>
              <p:spPr bwMode="auto">
                <a:xfrm>
                  <a:off x="360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599" name="Group 167">
                <a:extLst>
                  <a:ext uri="{FF2B5EF4-FFF2-40B4-BE49-F238E27FC236}">
                    <a16:creationId xmlns:a16="http://schemas.microsoft.com/office/drawing/2014/main" id="{A5FF31C2-C307-47D6-BD42-C1DA9684DE2E}"/>
                  </a:ext>
                </a:extLst>
              </p:cNvPr>
              <p:cNvGrpSpPr>
                <a:grpSpLocks/>
              </p:cNvGrpSpPr>
              <p:nvPr/>
            </p:nvGrpSpPr>
            <p:grpSpPr bwMode="auto">
              <a:xfrm>
                <a:off x="3840" y="1411"/>
                <a:ext cx="240" cy="384"/>
                <a:chOff x="3840" y="1411"/>
                <a:chExt cx="240" cy="384"/>
              </a:xfrm>
            </p:grpSpPr>
            <p:sp>
              <p:nvSpPr>
                <p:cNvPr id="146600" name="Rectangle 168">
                  <a:extLst>
                    <a:ext uri="{FF2B5EF4-FFF2-40B4-BE49-F238E27FC236}">
                      <a16:creationId xmlns:a16="http://schemas.microsoft.com/office/drawing/2014/main" id="{B8C6EC4F-57D9-45BB-92C6-A609AE735C56}"/>
                    </a:ext>
                  </a:extLst>
                </p:cNvPr>
                <p:cNvSpPr>
                  <a:spLocks noChangeArrowheads="1"/>
                </p:cNvSpPr>
                <p:nvPr/>
              </p:nvSpPr>
              <p:spPr bwMode="auto">
                <a:xfrm>
                  <a:off x="388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01" name="Rectangle 169">
                  <a:extLst>
                    <a:ext uri="{FF2B5EF4-FFF2-40B4-BE49-F238E27FC236}">
                      <a16:creationId xmlns:a16="http://schemas.microsoft.com/office/drawing/2014/main" id="{808FADAA-690A-4103-9FE6-C22F588B8545}"/>
                    </a:ext>
                  </a:extLst>
                </p:cNvPr>
                <p:cNvSpPr>
                  <a:spLocks noChangeArrowheads="1"/>
                </p:cNvSpPr>
                <p:nvPr/>
              </p:nvSpPr>
              <p:spPr bwMode="auto">
                <a:xfrm>
                  <a:off x="384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02" name="Group 170">
                <a:extLst>
                  <a:ext uri="{FF2B5EF4-FFF2-40B4-BE49-F238E27FC236}">
                    <a16:creationId xmlns:a16="http://schemas.microsoft.com/office/drawing/2014/main" id="{A72175DC-00F1-4A23-A39F-09C1B17557A7}"/>
                  </a:ext>
                </a:extLst>
              </p:cNvPr>
              <p:cNvGrpSpPr>
                <a:grpSpLocks/>
              </p:cNvGrpSpPr>
              <p:nvPr/>
            </p:nvGrpSpPr>
            <p:grpSpPr bwMode="auto">
              <a:xfrm>
                <a:off x="4080" y="1411"/>
                <a:ext cx="240" cy="384"/>
                <a:chOff x="4080" y="1411"/>
                <a:chExt cx="240" cy="384"/>
              </a:xfrm>
            </p:grpSpPr>
            <p:sp>
              <p:nvSpPr>
                <p:cNvPr id="146603" name="Rectangle 171">
                  <a:extLst>
                    <a:ext uri="{FF2B5EF4-FFF2-40B4-BE49-F238E27FC236}">
                      <a16:creationId xmlns:a16="http://schemas.microsoft.com/office/drawing/2014/main" id="{4169ECE5-CC96-4690-8E0F-61ED54EC29A8}"/>
                    </a:ext>
                  </a:extLst>
                </p:cNvPr>
                <p:cNvSpPr>
                  <a:spLocks noChangeArrowheads="1"/>
                </p:cNvSpPr>
                <p:nvPr/>
              </p:nvSpPr>
              <p:spPr bwMode="auto">
                <a:xfrm>
                  <a:off x="4123" y="1411"/>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04" name="Rectangle 172">
                  <a:extLst>
                    <a:ext uri="{FF2B5EF4-FFF2-40B4-BE49-F238E27FC236}">
                      <a16:creationId xmlns:a16="http://schemas.microsoft.com/office/drawing/2014/main" id="{9EAEDCDE-9DEB-4D1B-821A-CB14F06ABE84}"/>
                    </a:ext>
                  </a:extLst>
                </p:cNvPr>
                <p:cNvSpPr>
                  <a:spLocks noChangeArrowheads="1"/>
                </p:cNvSpPr>
                <p:nvPr/>
              </p:nvSpPr>
              <p:spPr bwMode="auto">
                <a:xfrm>
                  <a:off x="4080" y="1411"/>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05" name="Group 173">
                <a:extLst>
                  <a:ext uri="{FF2B5EF4-FFF2-40B4-BE49-F238E27FC236}">
                    <a16:creationId xmlns:a16="http://schemas.microsoft.com/office/drawing/2014/main" id="{C9C27BB1-8FF4-423F-B0B1-900D815F329C}"/>
                  </a:ext>
                </a:extLst>
              </p:cNvPr>
              <p:cNvGrpSpPr>
                <a:grpSpLocks/>
              </p:cNvGrpSpPr>
              <p:nvPr/>
            </p:nvGrpSpPr>
            <p:grpSpPr bwMode="auto">
              <a:xfrm>
                <a:off x="0" y="1795"/>
                <a:ext cx="240" cy="384"/>
                <a:chOff x="0" y="1795"/>
                <a:chExt cx="240" cy="384"/>
              </a:xfrm>
            </p:grpSpPr>
            <p:sp>
              <p:nvSpPr>
                <p:cNvPr id="146606" name="Rectangle 174">
                  <a:extLst>
                    <a:ext uri="{FF2B5EF4-FFF2-40B4-BE49-F238E27FC236}">
                      <a16:creationId xmlns:a16="http://schemas.microsoft.com/office/drawing/2014/main" id="{B8B9A98F-4B29-465C-AF1B-E6D4C3B97C42}"/>
                    </a:ext>
                  </a:extLst>
                </p:cNvPr>
                <p:cNvSpPr>
                  <a:spLocks noChangeArrowheads="1"/>
                </p:cNvSpPr>
                <p:nvPr/>
              </p:nvSpPr>
              <p:spPr bwMode="auto">
                <a:xfrm>
                  <a:off x="4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1</a:t>
                  </a:r>
                  <a:endParaRPr kumimoji="1" lang="en-US" altLang="zh-CN" sz="2000" b="1">
                    <a:latin typeface="Times New Roman" panose="02020603050405020304" pitchFamily="18" charset="0"/>
                  </a:endParaRPr>
                </a:p>
              </p:txBody>
            </p:sp>
            <p:sp>
              <p:nvSpPr>
                <p:cNvPr id="146607" name="Rectangle 175">
                  <a:extLst>
                    <a:ext uri="{FF2B5EF4-FFF2-40B4-BE49-F238E27FC236}">
                      <a16:creationId xmlns:a16="http://schemas.microsoft.com/office/drawing/2014/main" id="{2F3024E7-CC94-4B27-A220-033C7D5CF450}"/>
                    </a:ext>
                  </a:extLst>
                </p:cNvPr>
                <p:cNvSpPr>
                  <a:spLocks noChangeArrowheads="1"/>
                </p:cNvSpPr>
                <p:nvPr/>
              </p:nvSpPr>
              <p:spPr bwMode="auto">
                <a:xfrm>
                  <a:off x="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08" name="Group 176">
                <a:extLst>
                  <a:ext uri="{FF2B5EF4-FFF2-40B4-BE49-F238E27FC236}">
                    <a16:creationId xmlns:a16="http://schemas.microsoft.com/office/drawing/2014/main" id="{B18B8ECB-3896-4087-AD16-BFF1C67BBD64}"/>
                  </a:ext>
                </a:extLst>
              </p:cNvPr>
              <p:cNvGrpSpPr>
                <a:grpSpLocks/>
              </p:cNvGrpSpPr>
              <p:nvPr/>
            </p:nvGrpSpPr>
            <p:grpSpPr bwMode="auto">
              <a:xfrm>
                <a:off x="240" y="1795"/>
                <a:ext cx="240" cy="384"/>
                <a:chOff x="240" y="1795"/>
                <a:chExt cx="240" cy="384"/>
              </a:xfrm>
            </p:grpSpPr>
            <p:sp>
              <p:nvSpPr>
                <p:cNvPr id="146609" name="Rectangle 177">
                  <a:extLst>
                    <a:ext uri="{FF2B5EF4-FFF2-40B4-BE49-F238E27FC236}">
                      <a16:creationId xmlns:a16="http://schemas.microsoft.com/office/drawing/2014/main" id="{201A9384-F505-4A4D-ACF9-FED5CED7F700}"/>
                    </a:ext>
                  </a:extLst>
                </p:cNvPr>
                <p:cNvSpPr>
                  <a:spLocks noChangeArrowheads="1"/>
                </p:cNvSpPr>
                <p:nvPr/>
              </p:nvSpPr>
              <p:spPr bwMode="auto">
                <a:xfrm>
                  <a:off x="28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0</a:t>
                  </a:r>
                  <a:endParaRPr kumimoji="1" lang="en-US" altLang="zh-CN" sz="2000" b="1">
                    <a:latin typeface="Times New Roman" panose="02020603050405020304" pitchFamily="18" charset="0"/>
                  </a:endParaRPr>
                </a:p>
              </p:txBody>
            </p:sp>
            <p:sp>
              <p:nvSpPr>
                <p:cNvPr id="146610" name="Rectangle 178">
                  <a:extLst>
                    <a:ext uri="{FF2B5EF4-FFF2-40B4-BE49-F238E27FC236}">
                      <a16:creationId xmlns:a16="http://schemas.microsoft.com/office/drawing/2014/main" id="{3D097480-86CE-4959-88A0-BA11232245CB}"/>
                    </a:ext>
                  </a:extLst>
                </p:cNvPr>
                <p:cNvSpPr>
                  <a:spLocks noChangeArrowheads="1"/>
                </p:cNvSpPr>
                <p:nvPr/>
              </p:nvSpPr>
              <p:spPr bwMode="auto">
                <a:xfrm>
                  <a:off x="24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11" name="Group 179">
                <a:extLst>
                  <a:ext uri="{FF2B5EF4-FFF2-40B4-BE49-F238E27FC236}">
                    <a16:creationId xmlns:a16="http://schemas.microsoft.com/office/drawing/2014/main" id="{DC492294-7A7E-46F0-ABFE-82B3D7092595}"/>
                  </a:ext>
                </a:extLst>
              </p:cNvPr>
              <p:cNvGrpSpPr>
                <a:grpSpLocks/>
              </p:cNvGrpSpPr>
              <p:nvPr/>
            </p:nvGrpSpPr>
            <p:grpSpPr bwMode="auto">
              <a:xfrm>
                <a:off x="480" y="1795"/>
                <a:ext cx="240" cy="384"/>
                <a:chOff x="480" y="1795"/>
                <a:chExt cx="240" cy="384"/>
              </a:xfrm>
            </p:grpSpPr>
            <p:sp>
              <p:nvSpPr>
                <p:cNvPr id="146612" name="Rectangle 180">
                  <a:extLst>
                    <a:ext uri="{FF2B5EF4-FFF2-40B4-BE49-F238E27FC236}">
                      <a16:creationId xmlns:a16="http://schemas.microsoft.com/office/drawing/2014/main" id="{CFC1FD62-1EC7-4D7A-AD1B-3C4B10A63DB2}"/>
                    </a:ext>
                  </a:extLst>
                </p:cNvPr>
                <p:cNvSpPr>
                  <a:spLocks noChangeArrowheads="1"/>
                </p:cNvSpPr>
                <p:nvPr/>
              </p:nvSpPr>
              <p:spPr bwMode="auto">
                <a:xfrm>
                  <a:off x="52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13" name="Rectangle 181">
                  <a:extLst>
                    <a:ext uri="{FF2B5EF4-FFF2-40B4-BE49-F238E27FC236}">
                      <a16:creationId xmlns:a16="http://schemas.microsoft.com/office/drawing/2014/main" id="{8379D30D-D753-4FBF-8BD1-2CEB59340964}"/>
                    </a:ext>
                  </a:extLst>
                </p:cNvPr>
                <p:cNvSpPr>
                  <a:spLocks noChangeArrowheads="1"/>
                </p:cNvSpPr>
                <p:nvPr/>
              </p:nvSpPr>
              <p:spPr bwMode="auto">
                <a:xfrm>
                  <a:off x="48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14" name="Group 182">
                <a:extLst>
                  <a:ext uri="{FF2B5EF4-FFF2-40B4-BE49-F238E27FC236}">
                    <a16:creationId xmlns:a16="http://schemas.microsoft.com/office/drawing/2014/main" id="{95B06638-4239-4E4E-8C47-F6D7F98223F1}"/>
                  </a:ext>
                </a:extLst>
              </p:cNvPr>
              <p:cNvGrpSpPr>
                <a:grpSpLocks/>
              </p:cNvGrpSpPr>
              <p:nvPr/>
            </p:nvGrpSpPr>
            <p:grpSpPr bwMode="auto">
              <a:xfrm>
                <a:off x="720" y="1795"/>
                <a:ext cx="240" cy="384"/>
                <a:chOff x="720" y="1795"/>
                <a:chExt cx="240" cy="384"/>
              </a:xfrm>
            </p:grpSpPr>
            <p:sp>
              <p:nvSpPr>
                <p:cNvPr id="146615" name="Rectangle 183">
                  <a:extLst>
                    <a:ext uri="{FF2B5EF4-FFF2-40B4-BE49-F238E27FC236}">
                      <a16:creationId xmlns:a16="http://schemas.microsoft.com/office/drawing/2014/main" id="{59917806-9826-4679-A23B-21551139283B}"/>
                    </a:ext>
                  </a:extLst>
                </p:cNvPr>
                <p:cNvSpPr>
                  <a:spLocks noChangeArrowheads="1"/>
                </p:cNvSpPr>
                <p:nvPr/>
              </p:nvSpPr>
              <p:spPr bwMode="auto">
                <a:xfrm>
                  <a:off x="76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16" name="Rectangle 184">
                  <a:extLst>
                    <a:ext uri="{FF2B5EF4-FFF2-40B4-BE49-F238E27FC236}">
                      <a16:creationId xmlns:a16="http://schemas.microsoft.com/office/drawing/2014/main" id="{480DD802-C783-493C-B261-4DFE7CF40609}"/>
                    </a:ext>
                  </a:extLst>
                </p:cNvPr>
                <p:cNvSpPr>
                  <a:spLocks noChangeArrowheads="1"/>
                </p:cNvSpPr>
                <p:nvPr/>
              </p:nvSpPr>
              <p:spPr bwMode="auto">
                <a:xfrm>
                  <a:off x="72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17" name="Group 185">
                <a:extLst>
                  <a:ext uri="{FF2B5EF4-FFF2-40B4-BE49-F238E27FC236}">
                    <a16:creationId xmlns:a16="http://schemas.microsoft.com/office/drawing/2014/main" id="{B19756D3-8E8F-4E2B-A7F8-F3D624D5C6D1}"/>
                  </a:ext>
                </a:extLst>
              </p:cNvPr>
              <p:cNvGrpSpPr>
                <a:grpSpLocks/>
              </p:cNvGrpSpPr>
              <p:nvPr/>
            </p:nvGrpSpPr>
            <p:grpSpPr bwMode="auto">
              <a:xfrm>
                <a:off x="960" y="1795"/>
                <a:ext cx="240" cy="384"/>
                <a:chOff x="960" y="1795"/>
                <a:chExt cx="240" cy="384"/>
              </a:xfrm>
            </p:grpSpPr>
            <p:sp>
              <p:nvSpPr>
                <p:cNvPr id="146618" name="Rectangle 186">
                  <a:extLst>
                    <a:ext uri="{FF2B5EF4-FFF2-40B4-BE49-F238E27FC236}">
                      <a16:creationId xmlns:a16="http://schemas.microsoft.com/office/drawing/2014/main" id="{C4524B06-F59A-40BC-929F-1426B5C8B749}"/>
                    </a:ext>
                  </a:extLst>
                </p:cNvPr>
                <p:cNvSpPr>
                  <a:spLocks noChangeArrowheads="1"/>
                </p:cNvSpPr>
                <p:nvPr/>
              </p:nvSpPr>
              <p:spPr bwMode="auto">
                <a:xfrm>
                  <a:off x="100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19" name="Rectangle 187">
                  <a:extLst>
                    <a:ext uri="{FF2B5EF4-FFF2-40B4-BE49-F238E27FC236}">
                      <a16:creationId xmlns:a16="http://schemas.microsoft.com/office/drawing/2014/main" id="{57179448-DF3A-4ACF-A9FE-5B6E81327C5A}"/>
                    </a:ext>
                  </a:extLst>
                </p:cNvPr>
                <p:cNvSpPr>
                  <a:spLocks noChangeArrowheads="1"/>
                </p:cNvSpPr>
                <p:nvPr/>
              </p:nvSpPr>
              <p:spPr bwMode="auto">
                <a:xfrm>
                  <a:off x="96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20" name="Group 188">
                <a:extLst>
                  <a:ext uri="{FF2B5EF4-FFF2-40B4-BE49-F238E27FC236}">
                    <a16:creationId xmlns:a16="http://schemas.microsoft.com/office/drawing/2014/main" id="{422FF121-DAFF-44FF-8B6E-7322F25ED530}"/>
                  </a:ext>
                </a:extLst>
              </p:cNvPr>
              <p:cNvGrpSpPr>
                <a:grpSpLocks/>
              </p:cNvGrpSpPr>
              <p:nvPr/>
            </p:nvGrpSpPr>
            <p:grpSpPr bwMode="auto">
              <a:xfrm>
                <a:off x="1200" y="1795"/>
                <a:ext cx="240" cy="384"/>
                <a:chOff x="1200" y="1795"/>
                <a:chExt cx="240" cy="384"/>
              </a:xfrm>
            </p:grpSpPr>
            <p:sp>
              <p:nvSpPr>
                <p:cNvPr id="146621" name="Rectangle 189">
                  <a:extLst>
                    <a:ext uri="{FF2B5EF4-FFF2-40B4-BE49-F238E27FC236}">
                      <a16:creationId xmlns:a16="http://schemas.microsoft.com/office/drawing/2014/main" id="{812A17BF-146A-49E8-94DE-26936FA31158}"/>
                    </a:ext>
                  </a:extLst>
                </p:cNvPr>
                <p:cNvSpPr>
                  <a:spLocks noChangeArrowheads="1"/>
                </p:cNvSpPr>
                <p:nvPr/>
              </p:nvSpPr>
              <p:spPr bwMode="auto">
                <a:xfrm>
                  <a:off x="124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22" name="Rectangle 190">
                  <a:extLst>
                    <a:ext uri="{FF2B5EF4-FFF2-40B4-BE49-F238E27FC236}">
                      <a16:creationId xmlns:a16="http://schemas.microsoft.com/office/drawing/2014/main" id="{BC7DF26E-2F62-44C4-A0AC-50A25E5D7316}"/>
                    </a:ext>
                  </a:extLst>
                </p:cNvPr>
                <p:cNvSpPr>
                  <a:spLocks noChangeArrowheads="1"/>
                </p:cNvSpPr>
                <p:nvPr/>
              </p:nvSpPr>
              <p:spPr bwMode="auto">
                <a:xfrm>
                  <a:off x="120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23" name="Group 191">
                <a:extLst>
                  <a:ext uri="{FF2B5EF4-FFF2-40B4-BE49-F238E27FC236}">
                    <a16:creationId xmlns:a16="http://schemas.microsoft.com/office/drawing/2014/main" id="{20E1B6C0-19E5-4DB2-B069-19A030748C74}"/>
                  </a:ext>
                </a:extLst>
              </p:cNvPr>
              <p:cNvGrpSpPr>
                <a:grpSpLocks/>
              </p:cNvGrpSpPr>
              <p:nvPr/>
            </p:nvGrpSpPr>
            <p:grpSpPr bwMode="auto">
              <a:xfrm>
                <a:off x="1440" y="1795"/>
                <a:ext cx="240" cy="384"/>
                <a:chOff x="1440" y="1795"/>
                <a:chExt cx="240" cy="384"/>
              </a:xfrm>
            </p:grpSpPr>
            <p:sp>
              <p:nvSpPr>
                <p:cNvPr id="146624" name="Rectangle 192">
                  <a:extLst>
                    <a:ext uri="{FF2B5EF4-FFF2-40B4-BE49-F238E27FC236}">
                      <a16:creationId xmlns:a16="http://schemas.microsoft.com/office/drawing/2014/main" id="{6A9D82A8-2994-4BF5-AE1B-B9DF09DE5318}"/>
                    </a:ext>
                  </a:extLst>
                </p:cNvPr>
                <p:cNvSpPr>
                  <a:spLocks noChangeArrowheads="1"/>
                </p:cNvSpPr>
                <p:nvPr/>
              </p:nvSpPr>
              <p:spPr bwMode="auto">
                <a:xfrm>
                  <a:off x="148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25" name="Rectangle 193">
                  <a:extLst>
                    <a:ext uri="{FF2B5EF4-FFF2-40B4-BE49-F238E27FC236}">
                      <a16:creationId xmlns:a16="http://schemas.microsoft.com/office/drawing/2014/main" id="{9D35DE47-7815-4986-B0B1-69F56A4F5491}"/>
                    </a:ext>
                  </a:extLst>
                </p:cNvPr>
                <p:cNvSpPr>
                  <a:spLocks noChangeArrowheads="1"/>
                </p:cNvSpPr>
                <p:nvPr/>
              </p:nvSpPr>
              <p:spPr bwMode="auto">
                <a:xfrm>
                  <a:off x="144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26" name="Group 194">
                <a:extLst>
                  <a:ext uri="{FF2B5EF4-FFF2-40B4-BE49-F238E27FC236}">
                    <a16:creationId xmlns:a16="http://schemas.microsoft.com/office/drawing/2014/main" id="{B5375A86-A393-402E-BD0C-08A7F1C9F600}"/>
                  </a:ext>
                </a:extLst>
              </p:cNvPr>
              <p:cNvGrpSpPr>
                <a:grpSpLocks/>
              </p:cNvGrpSpPr>
              <p:nvPr/>
            </p:nvGrpSpPr>
            <p:grpSpPr bwMode="auto">
              <a:xfrm>
                <a:off x="1680" y="1795"/>
                <a:ext cx="240" cy="384"/>
                <a:chOff x="1680" y="1795"/>
                <a:chExt cx="240" cy="384"/>
              </a:xfrm>
            </p:grpSpPr>
            <p:sp>
              <p:nvSpPr>
                <p:cNvPr id="146627" name="Rectangle 195">
                  <a:extLst>
                    <a:ext uri="{FF2B5EF4-FFF2-40B4-BE49-F238E27FC236}">
                      <a16:creationId xmlns:a16="http://schemas.microsoft.com/office/drawing/2014/main" id="{DCF90658-D316-4CCE-806B-BB04D4000179}"/>
                    </a:ext>
                  </a:extLst>
                </p:cNvPr>
                <p:cNvSpPr>
                  <a:spLocks noChangeArrowheads="1"/>
                </p:cNvSpPr>
                <p:nvPr/>
              </p:nvSpPr>
              <p:spPr bwMode="auto">
                <a:xfrm>
                  <a:off x="172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28" name="Rectangle 196">
                  <a:extLst>
                    <a:ext uri="{FF2B5EF4-FFF2-40B4-BE49-F238E27FC236}">
                      <a16:creationId xmlns:a16="http://schemas.microsoft.com/office/drawing/2014/main" id="{409CA8EF-1C83-402C-B09F-BE9C4386BD68}"/>
                    </a:ext>
                  </a:extLst>
                </p:cNvPr>
                <p:cNvSpPr>
                  <a:spLocks noChangeArrowheads="1"/>
                </p:cNvSpPr>
                <p:nvPr/>
              </p:nvSpPr>
              <p:spPr bwMode="auto">
                <a:xfrm>
                  <a:off x="168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29" name="Group 197">
                <a:extLst>
                  <a:ext uri="{FF2B5EF4-FFF2-40B4-BE49-F238E27FC236}">
                    <a16:creationId xmlns:a16="http://schemas.microsoft.com/office/drawing/2014/main" id="{338ADA9B-1833-4AAF-8AAC-B58A667DA961}"/>
                  </a:ext>
                </a:extLst>
              </p:cNvPr>
              <p:cNvGrpSpPr>
                <a:grpSpLocks/>
              </p:cNvGrpSpPr>
              <p:nvPr/>
            </p:nvGrpSpPr>
            <p:grpSpPr bwMode="auto">
              <a:xfrm>
                <a:off x="1920" y="1795"/>
                <a:ext cx="240" cy="384"/>
                <a:chOff x="1920" y="1795"/>
                <a:chExt cx="240" cy="384"/>
              </a:xfrm>
            </p:grpSpPr>
            <p:sp>
              <p:nvSpPr>
                <p:cNvPr id="146630" name="Rectangle 198">
                  <a:extLst>
                    <a:ext uri="{FF2B5EF4-FFF2-40B4-BE49-F238E27FC236}">
                      <a16:creationId xmlns:a16="http://schemas.microsoft.com/office/drawing/2014/main" id="{08773D0E-5981-4773-8253-363F6680A93D}"/>
                    </a:ext>
                  </a:extLst>
                </p:cNvPr>
                <p:cNvSpPr>
                  <a:spLocks noChangeArrowheads="1"/>
                </p:cNvSpPr>
                <p:nvPr/>
              </p:nvSpPr>
              <p:spPr bwMode="auto">
                <a:xfrm>
                  <a:off x="196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1</a:t>
                  </a:r>
                  <a:endParaRPr kumimoji="1" lang="en-US" altLang="zh-CN" sz="2000" b="1">
                    <a:latin typeface="Times New Roman" panose="02020603050405020304" pitchFamily="18" charset="0"/>
                  </a:endParaRPr>
                </a:p>
              </p:txBody>
            </p:sp>
            <p:sp>
              <p:nvSpPr>
                <p:cNvPr id="146631" name="Rectangle 199">
                  <a:extLst>
                    <a:ext uri="{FF2B5EF4-FFF2-40B4-BE49-F238E27FC236}">
                      <a16:creationId xmlns:a16="http://schemas.microsoft.com/office/drawing/2014/main" id="{9B7423D7-1D37-45CE-BC1F-E2137B5C6386}"/>
                    </a:ext>
                  </a:extLst>
                </p:cNvPr>
                <p:cNvSpPr>
                  <a:spLocks noChangeArrowheads="1"/>
                </p:cNvSpPr>
                <p:nvPr/>
              </p:nvSpPr>
              <p:spPr bwMode="auto">
                <a:xfrm>
                  <a:off x="192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32" name="Group 200">
                <a:extLst>
                  <a:ext uri="{FF2B5EF4-FFF2-40B4-BE49-F238E27FC236}">
                    <a16:creationId xmlns:a16="http://schemas.microsoft.com/office/drawing/2014/main" id="{A0578C2D-F413-40A2-A076-7A846A0105A5}"/>
                  </a:ext>
                </a:extLst>
              </p:cNvPr>
              <p:cNvGrpSpPr>
                <a:grpSpLocks/>
              </p:cNvGrpSpPr>
              <p:nvPr/>
            </p:nvGrpSpPr>
            <p:grpSpPr bwMode="auto">
              <a:xfrm>
                <a:off x="2160" y="1795"/>
                <a:ext cx="240" cy="384"/>
                <a:chOff x="2160" y="1795"/>
                <a:chExt cx="240" cy="384"/>
              </a:xfrm>
            </p:grpSpPr>
            <p:sp>
              <p:nvSpPr>
                <p:cNvPr id="146633" name="Rectangle 201">
                  <a:extLst>
                    <a:ext uri="{FF2B5EF4-FFF2-40B4-BE49-F238E27FC236}">
                      <a16:creationId xmlns:a16="http://schemas.microsoft.com/office/drawing/2014/main" id="{A9819C4D-34FD-4053-A18A-7BD613624A5A}"/>
                    </a:ext>
                  </a:extLst>
                </p:cNvPr>
                <p:cNvSpPr>
                  <a:spLocks noChangeArrowheads="1"/>
                </p:cNvSpPr>
                <p:nvPr/>
              </p:nvSpPr>
              <p:spPr bwMode="auto">
                <a:xfrm>
                  <a:off x="220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34" name="Rectangle 202">
                  <a:extLst>
                    <a:ext uri="{FF2B5EF4-FFF2-40B4-BE49-F238E27FC236}">
                      <a16:creationId xmlns:a16="http://schemas.microsoft.com/office/drawing/2014/main" id="{5C646FA6-823E-4A32-BDDB-5575926D68AF}"/>
                    </a:ext>
                  </a:extLst>
                </p:cNvPr>
                <p:cNvSpPr>
                  <a:spLocks noChangeArrowheads="1"/>
                </p:cNvSpPr>
                <p:nvPr/>
              </p:nvSpPr>
              <p:spPr bwMode="auto">
                <a:xfrm>
                  <a:off x="216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35" name="Group 203">
                <a:extLst>
                  <a:ext uri="{FF2B5EF4-FFF2-40B4-BE49-F238E27FC236}">
                    <a16:creationId xmlns:a16="http://schemas.microsoft.com/office/drawing/2014/main" id="{46CC896E-6308-4037-8248-7D416F3D821D}"/>
                  </a:ext>
                </a:extLst>
              </p:cNvPr>
              <p:cNvGrpSpPr>
                <a:grpSpLocks/>
              </p:cNvGrpSpPr>
              <p:nvPr/>
            </p:nvGrpSpPr>
            <p:grpSpPr bwMode="auto">
              <a:xfrm>
                <a:off x="2400" y="1795"/>
                <a:ext cx="240" cy="384"/>
                <a:chOff x="2400" y="1795"/>
                <a:chExt cx="240" cy="384"/>
              </a:xfrm>
            </p:grpSpPr>
            <p:sp>
              <p:nvSpPr>
                <p:cNvPr id="146636" name="Rectangle 204">
                  <a:extLst>
                    <a:ext uri="{FF2B5EF4-FFF2-40B4-BE49-F238E27FC236}">
                      <a16:creationId xmlns:a16="http://schemas.microsoft.com/office/drawing/2014/main" id="{A9C582F5-1973-4BCB-997A-D5B3E09456F2}"/>
                    </a:ext>
                  </a:extLst>
                </p:cNvPr>
                <p:cNvSpPr>
                  <a:spLocks noChangeArrowheads="1"/>
                </p:cNvSpPr>
                <p:nvPr/>
              </p:nvSpPr>
              <p:spPr bwMode="auto">
                <a:xfrm>
                  <a:off x="244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37" name="Rectangle 205">
                  <a:extLst>
                    <a:ext uri="{FF2B5EF4-FFF2-40B4-BE49-F238E27FC236}">
                      <a16:creationId xmlns:a16="http://schemas.microsoft.com/office/drawing/2014/main" id="{AE8994EA-D2CE-4B71-9678-B015ECA3609B}"/>
                    </a:ext>
                  </a:extLst>
                </p:cNvPr>
                <p:cNvSpPr>
                  <a:spLocks noChangeArrowheads="1"/>
                </p:cNvSpPr>
                <p:nvPr/>
              </p:nvSpPr>
              <p:spPr bwMode="auto">
                <a:xfrm>
                  <a:off x="240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38" name="Group 206">
                <a:extLst>
                  <a:ext uri="{FF2B5EF4-FFF2-40B4-BE49-F238E27FC236}">
                    <a16:creationId xmlns:a16="http://schemas.microsoft.com/office/drawing/2014/main" id="{C2715877-FA91-4B0E-A884-715E179841A8}"/>
                  </a:ext>
                </a:extLst>
              </p:cNvPr>
              <p:cNvGrpSpPr>
                <a:grpSpLocks/>
              </p:cNvGrpSpPr>
              <p:nvPr/>
            </p:nvGrpSpPr>
            <p:grpSpPr bwMode="auto">
              <a:xfrm>
                <a:off x="2640" y="1795"/>
                <a:ext cx="240" cy="384"/>
                <a:chOff x="2640" y="1795"/>
                <a:chExt cx="240" cy="384"/>
              </a:xfrm>
            </p:grpSpPr>
            <p:sp>
              <p:nvSpPr>
                <p:cNvPr id="146639" name="Rectangle 207">
                  <a:extLst>
                    <a:ext uri="{FF2B5EF4-FFF2-40B4-BE49-F238E27FC236}">
                      <a16:creationId xmlns:a16="http://schemas.microsoft.com/office/drawing/2014/main" id="{41CF5224-5588-4EDA-82D9-DAD3FF9981EF}"/>
                    </a:ext>
                  </a:extLst>
                </p:cNvPr>
                <p:cNvSpPr>
                  <a:spLocks noChangeArrowheads="1"/>
                </p:cNvSpPr>
                <p:nvPr/>
              </p:nvSpPr>
              <p:spPr bwMode="auto">
                <a:xfrm>
                  <a:off x="268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0</a:t>
                  </a:r>
                  <a:endParaRPr kumimoji="1" lang="en-US" altLang="zh-CN" sz="2000" b="1">
                    <a:latin typeface="Times New Roman" panose="02020603050405020304" pitchFamily="18" charset="0"/>
                  </a:endParaRPr>
                </a:p>
              </p:txBody>
            </p:sp>
            <p:sp>
              <p:nvSpPr>
                <p:cNvPr id="146640" name="Rectangle 208">
                  <a:extLst>
                    <a:ext uri="{FF2B5EF4-FFF2-40B4-BE49-F238E27FC236}">
                      <a16:creationId xmlns:a16="http://schemas.microsoft.com/office/drawing/2014/main" id="{C5DB732F-E824-4C7B-9CF7-78F8D2DE9D7D}"/>
                    </a:ext>
                  </a:extLst>
                </p:cNvPr>
                <p:cNvSpPr>
                  <a:spLocks noChangeArrowheads="1"/>
                </p:cNvSpPr>
                <p:nvPr/>
              </p:nvSpPr>
              <p:spPr bwMode="auto">
                <a:xfrm>
                  <a:off x="264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41" name="Group 209">
                <a:extLst>
                  <a:ext uri="{FF2B5EF4-FFF2-40B4-BE49-F238E27FC236}">
                    <a16:creationId xmlns:a16="http://schemas.microsoft.com/office/drawing/2014/main" id="{539FFF4A-EB0F-4A28-B709-DA4AFDFD4AEF}"/>
                  </a:ext>
                </a:extLst>
              </p:cNvPr>
              <p:cNvGrpSpPr>
                <a:grpSpLocks/>
              </p:cNvGrpSpPr>
              <p:nvPr/>
            </p:nvGrpSpPr>
            <p:grpSpPr bwMode="auto">
              <a:xfrm>
                <a:off x="2880" y="1795"/>
                <a:ext cx="240" cy="384"/>
                <a:chOff x="2880" y="1795"/>
                <a:chExt cx="240" cy="384"/>
              </a:xfrm>
            </p:grpSpPr>
            <p:sp>
              <p:nvSpPr>
                <p:cNvPr id="146642" name="Rectangle 210">
                  <a:extLst>
                    <a:ext uri="{FF2B5EF4-FFF2-40B4-BE49-F238E27FC236}">
                      <a16:creationId xmlns:a16="http://schemas.microsoft.com/office/drawing/2014/main" id="{2FE4534D-3C4A-43D3-8B3C-AA4B411958C8}"/>
                    </a:ext>
                  </a:extLst>
                </p:cNvPr>
                <p:cNvSpPr>
                  <a:spLocks noChangeArrowheads="1"/>
                </p:cNvSpPr>
                <p:nvPr/>
              </p:nvSpPr>
              <p:spPr bwMode="auto">
                <a:xfrm>
                  <a:off x="292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43" name="Rectangle 211">
                  <a:extLst>
                    <a:ext uri="{FF2B5EF4-FFF2-40B4-BE49-F238E27FC236}">
                      <a16:creationId xmlns:a16="http://schemas.microsoft.com/office/drawing/2014/main" id="{1FF56A93-8FFD-4747-BD80-303AB56653FE}"/>
                    </a:ext>
                  </a:extLst>
                </p:cNvPr>
                <p:cNvSpPr>
                  <a:spLocks noChangeArrowheads="1"/>
                </p:cNvSpPr>
                <p:nvPr/>
              </p:nvSpPr>
              <p:spPr bwMode="auto">
                <a:xfrm>
                  <a:off x="288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44" name="Group 212">
                <a:extLst>
                  <a:ext uri="{FF2B5EF4-FFF2-40B4-BE49-F238E27FC236}">
                    <a16:creationId xmlns:a16="http://schemas.microsoft.com/office/drawing/2014/main" id="{639E2400-305D-4038-BF27-AA0DF8DD2B35}"/>
                  </a:ext>
                </a:extLst>
              </p:cNvPr>
              <p:cNvGrpSpPr>
                <a:grpSpLocks/>
              </p:cNvGrpSpPr>
              <p:nvPr/>
            </p:nvGrpSpPr>
            <p:grpSpPr bwMode="auto">
              <a:xfrm>
                <a:off x="3120" y="1795"/>
                <a:ext cx="240" cy="384"/>
                <a:chOff x="3120" y="1795"/>
                <a:chExt cx="240" cy="384"/>
              </a:xfrm>
            </p:grpSpPr>
            <p:sp>
              <p:nvSpPr>
                <p:cNvPr id="146645" name="Rectangle 213">
                  <a:extLst>
                    <a:ext uri="{FF2B5EF4-FFF2-40B4-BE49-F238E27FC236}">
                      <a16:creationId xmlns:a16="http://schemas.microsoft.com/office/drawing/2014/main" id="{7BCC0497-BC57-4D74-8BA3-0DF60D1F2BEE}"/>
                    </a:ext>
                  </a:extLst>
                </p:cNvPr>
                <p:cNvSpPr>
                  <a:spLocks noChangeArrowheads="1"/>
                </p:cNvSpPr>
                <p:nvPr/>
              </p:nvSpPr>
              <p:spPr bwMode="auto">
                <a:xfrm>
                  <a:off x="316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46" name="Rectangle 214">
                  <a:extLst>
                    <a:ext uri="{FF2B5EF4-FFF2-40B4-BE49-F238E27FC236}">
                      <a16:creationId xmlns:a16="http://schemas.microsoft.com/office/drawing/2014/main" id="{96EDAE03-0361-4271-B979-ED9FF7F084ED}"/>
                    </a:ext>
                  </a:extLst>
                </p:cNvPr>
                <p:cNvSpPr>
                  <a:spLocks noChangeArrowheads="1"/>
                </p:cNvSpPr>
                <p:nvPr/>
              </p:nvSpPr>
              <p:spPr bwMode="auto">
                <a:xfrm>
                  <a:off x="312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47" name="Group 215">
                <a:extLst>
                  <a:ext uri="{FF2B5EF4-FFF2-40B4-BE49-F238E27FC236}">
                    <a16:creationId xmlns:a16="http://schemas.microsoft.com/office/drawing/2014/main" id="{5C575671-646C-4F47-8346-46A2D210720C}"/>
                  </a:ext>
                </a:extLst>
              </p:cNvPr>
              <p:cNvGrpSpPr>
                <a:grpSpLocks/>
              </p:cNvGrpSpPr>
              <p:nvPr/>
            </p:nvGrpSpPr>
            <p:grpSpPr bwMode="auto">
              <a:xfrm>
                <a:off x="3360" y="1795"/>
                <a:ext cx="240" cy="384"/>
                <a:chOff x="3360" y="1795"/>
                <a:chExt cx="240" cy="384"/>
              </a:xfrm>
            </p:grpSpPr>
            <p:sp>
              <p:nvSpPr>
                <p:cNvPr id="146648" name="Rectangle 216">
                  <a:extLst>
                    <a:ext uri="{FF2B5EF4-FFF2-40B4-BE49-F238E27FC236}">
                      <a16:creationId xmlns:a16="http://schemas.microsoft.com/office/drawing/2014/main" id="{C1A4DABC-CFCB-4073-99DC-E349E4B757E3}"/>
                    </a:ext>
                  </a:extLst>
                </p:cNvPr>
                <p:cNvSpPr>
                  <a:spLocks noChangeArrowheads="1"/>
                </p:cNvSpPr>
                <p:nvPr/>
              </p:nvSpPr>
              <p:spPr bwMode="auto">
                <a:xfrm>
                  <a:off x="340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49" name="Rectangle 217">
                  <a:extLst>
                    <a:ext uri="{FF2B5EF4-FFF2-40B4-BE49-F238E27FC236}">
                      <a16:creationId xmlns:a16="http://schemas.microsoft.com/office/drawing/2014/main" id="{502CBC65-965C-4C83-87DD-506E34FE3190}"/>
                    </a:ext>
                  </a:extLst>
                </p:cNvPr>
                <p:cNvSpPr>
                  <a:spLocks noChangeArrowheads="1"/>
                </p:cNvSpPr>
                <p:nvPr/>
              </p:nvSpPr>
              <p:spPr bwMode="auto">
                <a:xfrm>
                  <a:off x="336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50" name="Group 218">
                <a:extLst>
                  <a:ext uri="{FF2B5EF4-FFF2-40B4-BE49-F238E27FC236}">
                    <a16:creationId xmlns:a16="http://schemas.microsoft.com/office/drawing/2014/main" id="{4DC7CB94-9562-40DE-B437-42775610860F}"/>
                  </a:ext>
                </a:extLst>
              </p:cNvPr>
              <p:cNvGrpSpPr>
                <a:grpSpLocks/>
              </p:cNvGrpSpPr>
              <p:nvPr/>
            </p:nvGrpSpPr>
            <p:grpSpPr bwMode="auto">
              <a:xfrm>
                <a:off x="3600" y="1795"/>
                <a:ext cx="240" cy="384"/>
                <a:chOff x="3600" y="1795"/>
                <a:chExt cx="240" cy="384"/>
              </a:xfrm>
            </p:grpSpPr>
            <p:sp>
              <p:nvSpPr>
                <p:cNvPr id="146651" name="Rectangle 219">
                  <a:extLst>
                    <a:ext uri="{FF2B5EF4-FFF2-40B4-BE49-F238E27FC236}">
                      <a16:creationId xmlns:a16="http://schemas.microsoft.com/office/drawing/2014/main" id="{F245F65E-5CA5-40E6-A729-5A5B48F7CD3E}"/>
                    </a:ext>
                  </a:extLst>
                </p:cNvPr>
                <p:cNvSpPr>
                  <a:spLocks noChangeArrowheads="1"/>
                </p:cNvSpPr>
                <p:nvPr/>
              </p:nvSpPr>
              <p:spPr bwMode="auto">
                <a:xfrm>
                  <a:off x="364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52" name="Rectangle 220">
                  <a:extLst>
                    <a:ext uri="{FF2B5EF4-FFF2-40B4-BE49-F238E27FC236}">
                      <a16:creationId xmlns:a16="http://schemas.microsoft.com/office/drawing/2014/main" id="{A40E8E4B-FDAB-4267-9194-1CA4999D23A1}"/>
                    </a:ext>
                  </a:extLst>
                </p:cNvPr>
                <p:cNvSpPr>
                  <a:spLocks noChangeArrowheads="1"/>
                </p:cNvSpPr>
                <p:nvPr/>
              </p:nvSpPr>
              <p:spPr bwMode="auto">
                <a:xfrm>
                  <a:off x="360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53" name="Group 221">
                <a:extLst>
                  <a:ext uri="{FF2B5EF4-FFF2-40B4-BE49-F238E27FC236}">
                    <a16:creationId xmlns:a16="http://schemas.microsoft.com/office/drawing/2014/main" id="{1D2202F6-D63E-4D8A-A984-05A963329C7D}"/>
                  </a:ext>
                </a:extLst>
              </p:cNvPr>
              <p:cNvGrpSpPr>
                <a:grpSpLocks/>
              </p:cNvGrpSpPr>
              <p:nvPr/>
            </p:nvGrpSpPr>
            <p:grpSpPr bwMode="auto">
              <a:xfrm>
                <a:off x="3840" y="1795"/>
                <a:ext cx="240" cy="384"/>
                <a:chOff x="3840" y="1795"/>
                <a:chExt cx="240" cy="384"/>
              </a:xfrm>
            </p:grpSpPr>
            <p:sp>
              <p:nvSpPr>
                <p:cNvPr id="146654" name="Rectangle 222">
                  <a:extLst>
                    <a:ext uri="{FF2B5EF4-FFF2-40B4-BE49-F238E27FC236}">
                      <a16:creationId xmlns:a16="http://schemas.microsoft.com/office/drawing/2014/main" id="{15C5604E-1970-4F37-9395-B04444FE690F}"/>
                    </a:ext>
                  </a:extLst>
                </p:cNvPr>
                <p:cNvSpPr>
                  <a:spLocks noChangeArrowheads="1"/>
                </p:cNvSpPr>
                <p:nvPr/>
              </p:nvSpPr>
              <p:spPr bwMode="auto">
                <a:xfrm>
                  <a:off x="388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55" name="Rectangle 223">
                  <a:extLst>
                    <a:ext uri="{FF2B5EF4-FFF2-40B4-BE49-F238E27FC236}">
                      <a16:creationId xmlns:a16="http://schemas.microsoft.com/office/drawing/2014/main" id="{8813341E-5AB1-4DF8-A787-5227DFD92BF8}"/>
                    </a:ext>
                  </a:extLst>
                </p:cNvPr>
                <p:cNvSpPr>
                  <a:spLocks noChangeArrowheads="1"/>
                </p:cNvSpPr>
                <p:nvPr/>
              </p:nvSpPr>
              <p:spPr bwMode="auto">
                <a:xfrm>
                  <a:off x="384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56" name="Group 224">
                <a:extLst>
                  <a:ext uri="{FF2B5EF4-FFF2-40B4-BE49-F238E27FC236}">
                    <a16:creationId xmlns:a16="http://schemas.microsoft.com/office/drawing/2014/main" id="{BB8FBFB0-3013-4FC7-BC9A-EC28F1C2AED3}"/>
                  </a:ext>
                </a:extLst>
              </p:cNvPr>
              <p:cNvGrpSpPr>
                <a:grpSpLocks/>
              </p:cNvGrpSpPr>
              <p:nvPr/>
            </p:nvGrpSpPr>
            <p:grpSpPr bwMode="auto">
              <a:xfrm>
                <a:off x="4080" y="1795"/>
                <a:ext cx="240" cy="384"/>
                <a:chOff x="4080" y="1795"/>
                <a:chExt cx="240" cy="384"/>
              </a:xfrm>
            </p:grpSpPr>
            <p:sp>
              <p:nvSpPr>
                <p:cNvPr id="146657" name="Rectangle 225">
                  <a:extLst>
                    <a:ext uri="{FF2B5EF4-FFF2-40B4-BE49-F238E27FC236}">
                      <a16:creationId xmlns:a16="http://schemas.microsoft.com/office/drawing/2014/main" id="{ECAE9398-C75B-470E-A100-0936AE621A77}"/>
                    </a:ext>
                  </a:extLst>
                </p:cNvPr>
                <p:cNvSpPr>
                  <a:spLocks noChangeArrowheads="1"/>
                </p:cNvSpPr>
                <p:nvPr/>
              </p:nvSpPr>
              <p:spPr bwMode="auto">
                <a:xfrm>
                  <a:off x="4123" y="1795"/>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58" name="Rectangle 226">
                  <a:extLst>
                    <a:ext uri="{FF2B5EF4-FFF2-40B4-BE49-F238E27FC236}">
                      <a16:creationId xmlns:a16="http://schemas.microsoft.com/office/drawing/2014/main" id="{DEC106DB-5CDC-4721-8AD5-DAEEB98EC51C}"/>
                    </a:ext>
                  </a:extLst>
                </p:cNvPr>
                <p:cNvSpPr>
                  <a:spLocks noChangeArrowheads="1"/>
                </p:cNvSpPr>
                <p:nvPr/>
              </p:nvSpPr>
              <p:spPr bwMode="auto">
                <a:xfrm>
                  <a:off x="4080" y="1795"/>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59" name="Group 227">
                <a:extLst>
                  <a:ext uri="{FF2B5EF4-FFF2-40B4-BE49-F238E27FC236}">
                    <a16:creationId xmlns:a16="http://schemas.microsoft.com/office/drawing/2014/main" id="{6F9FED7B-4DA9-4E5C-81C2-C482329C022B}"/>
                  </a:ext>
                </a:extLst>
              </p:cNvPr>
              <p:cNvGrpSpPr>
                <a:grpSpLocks/>
              </p:cNvGrpSpPr>
              <p:nvPr/>
            </p:nvGrpSpPr>
            <p:grpSpPr bwMode="auto">
              <a:xfrm>
                <a:off x="0" y="2179"/>
                <a:ext cx="240" cy="384"/>
                <a:chOff x="0" y="2179"/>
                <a:chExt cx="240" cy="384"/>
              </a:xfrm>
            </p:grpSpPr>
            <p:sp>
              <p:nvSpPr>
                <p:cNvPr id="146660" name="Rectangle 228">
                  <a:extLst>
                    <a:ext uri="{FF2B5EF4-FFF2-40B4-BE49-F238E27FC236}">
                      <a16:creationId xmlns:a16="http://schemas.microsoft.com/office/drawing/2014/main" id="{B8A48BE4-B97E-4839-BA29-5B9237FD64A1}"/>
                    </a:ext>
                  </a:extLst>
                </p:cNvPr>
                <p:cNvSpPr>
                  <a:spLocks noChangeArrowheads="1"/>
                </p:cNvSpPr>
                <p:nvPr/>
              </p:nvSpPr>
              <p:spPr bwMode="auto">
                <a:xfrm>
                  <a:off x="4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1</a:t>
                  </a:r>
                  <a:endParaRPr kumimoji="1" lang="en-US" altLang="zh-CN" sz="2000" b="1">
                    <a:solidFill>
                      <a:srgbClr val="FFFF00"/>
                    </a:solidFill>
                    <a:latin typeface="Times New Roman" panose="02020603050405020304" pitchFamily="18" charset="0"/>
                  </a:endParaRPr>
                </a:p>
              </p:txBody>
            </p:sp>
            <p:sp>
              <p:nvSpPr>
                <p:cNvPr id="146661" name="Rectangle 229">
                  <a:extLst>
                    <a:ext uri="{FF2B5EF4-FFF2-40B4-BE49-F238E27FC236}">
                      <a16:creationId xmlns:a16="http://schemas.microsoft.com/office/drawing/2014/main" id="{2430A2E7-77C6-4646-826E-EDC6C06DAFB9}"/>
                    </a:ext>
                  </a:extLst>
                </p:cNvPr>
                <p:cNvSpPr>
                  <a:spLocks noChangeArrowheads="1"/>
                </p:cNvSpPr>
                <p:nvPr/>
              </p:nvSpPr>
              <p:spPr bwMode="auto">
                <a:xfrm>
                  <a:off x="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62" name="Group 230">
                <a:extLst>
                  <a:ext uri="{FF2B5EF4-FFF2-40B4-BE49-F238E27FC236}">
                    <a16:creationId xmlns:a16="http://schemas.microsoft.com/office/drawing/2014/main" id="{C722E1E8-1687-490A-A337-C0A11CD2DB41}"/>
                  </a:ext>
                </a:extLst>
              </p:cNvPr>
              <p:cNvGrpSpPr>
                <a:grpSpLocks/>
              </p:cNvGrpSpPr>
              <p:nvPr/>
            </p:nvGrpSpPr>
            <p:grpSpPr bwMode="auto">
              <a:xfrm>
                <a:off x="240" y="2179"/>
                <a:ext cx="240" cy="384"/>
                <a:chOff x="240" y="2179"/>
                <a:chExt cx="240" cy="384"/>
              </a:xfrm>
            </p:grpSpPr>
            <p:sp>
              <p:nvSpPr>
                <p:cNvPr id="146663" name="Rectangle 231">
                  <a:extLst>
                    <a:ext uri="{FF2B5EF4-FFF2-40B4-BE49-F238E27FC236}">
                      <a16:creationId xmlns:a16="http://schemas.microsoft.com/office/drawing/2014/main" id="{351511BC-F7BD-43DF-9C4F-EC98D98BF6E6}"/>
                    </a:ext>
                  </a:extLst>
                </p:cNvPr>
                <p:cNvSpPr>
                  <a:spLocks noChangeArrowheads="1"/>
                </p:cNvSpPr>
                <p:nvPr/>
              </p:nvSpPr>
              <p:spPr bwMode="auto">
                <a:xfrm>
                  <a:off x="28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1</a:t>
                  </a:r>
                  <a:endParaRPr kumimoji="1" lang="en-US" altLang="zh-CN" sz="2000" b="1">
                    <a:latin typeface="Times New Roman" panose="02020603050405020304" pitchFamily="18" charset="0"/>
                  </a:endParaRPr>
                </a:p>
              </p:txBody>
            </p:sp>
            <p:sp>
              <p:nvSpPr>
                <p:cNvPr id="146664" name="Rectangle 232">
                  <a:extLst>
                    <a:ext uri="{FF2B5EF4-FFF2-40B4-BE49-F238E27FC236}">
                      <a16:creationId xmlns:a16="http://schemas.microsoft.com/office/drawing/2014/main" id="{4B1B4585-6533-4780-A6B8-7987C090328B}"/>
                    </a:ext>
                  </a:extLst>
                </p:cNvPr>
                <p:cNvSpPr>
                  <a:spLocks noChangeArrowheads="1"/>
                </p:cNvSpPr>
                <p:nvPr/>
              </p:nvSpPr>
              <p:spPr bwMode="auto">
                <a:xfrm>
                  <a:off x="24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65" name="Group 233">
                <a:extLst>
                  <a:ext uri="{FF2B5EF4-FFF2-40B4-BE49-F238E27FC236}">
                    <a16:creationId xmlns:a16="http://schemas.microsoft.com/office/drawing/2014/main" id="{377B6A27-9979-43DE-BA8D-88A12E36D07B}"/>
                  </a:ext>
                </a:extLst>
              </p:cNvPr>
              <p:cNvGrpSpPr>
                <a:grpSpLocks/>
              </p:cNvGrpSpPr>
              <p:nvPr/>
            </p:nvGrpSpPr>
            <p:grpSpPr bwMode="auto">
              <a:xfrm>
                <a:off x="480" y="2179"/>
                <a:ext cx="240" cy="384"/>
                <a:chOff x="480" y="2179"/>
                <a:chExt cx="240" cy="384"/>
              </a:xfrm>
            </p:grpSpPr>
            <p:sp>
              <p:nvSpPr>
                <p:cNvPr id="146666" name="Rectangle 234">
                  <a:extLst>
                    <a:ext uri="{FF2B5EF4-FFF2-40B4-BE49-F238E27FC236}">
                      <a16:creationId xmlns:a16="http://schemas.microsoft.com/office/drawing/2014/main" id="{46BE0800-A7EC-4A42-8F9F-D79772165630}"/>
                    </a:ext>
                  </a:extLst>
                </p:cNvPr>
                <p:cNvSpPr>
                  <a:spLocks noChangeArrowheads="1"/>
                </p:cNvSpPr>
                <p:nvPr/>
              </p:nvSpPr>
              <p:spPr bwMode="auto">
                <a:xfrm>
                  <a:off x="52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67" name="Rectangle 235">
                  <a:extLst>
                    <a:ext uri="{FF2B5EF4-FFF2-40B4-BE49-F238E27FC236}">
                      <a16:creationId xmlns:a16="http://schemas.microsoft.com/office/drawing/2014/main" id="{0CCF94E6-24E0-4486-96FE-F6572CF064EA}"/>
                    </a:ext>
                  </a:extLst>
                </p:cNvPr>
                <p:cNvSpPr>
                  <a:spLocks noChangeArrowheads="1"/>
                </p:cNvSpPr>
                <p:nvPr/>
              </p:nvSpPr>
              <p:spPr bwMode="auto">
                <a:xfrm>
                  <a:off x="48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68" name="Group 236">
                <a:extLst>
                  <a:ext uri="{FF2B5EF4-FFF2-40B4-BE49-F238E27FC236}">
                    <a16:creationId xmlns:a16="http://schemas.microsoft.com/office/drawing/2014/main" id="{F89E9D01-8C90-4135-B448-30FF3ADAD788}"/>
                  </a:ext>
                </a:extLst>
              </p:cNvPr>
              <p:cNvGrpSpPr>
                <a:grpSpLocks/>
              </p:cNvGrpSpPr>
              <p:nvPr/>
            </p:nvGrpSpPr>
            <p:grpSpPr bwMode="auto">
              <a:xfrm>
                <a:off x="720" y="2179"/>
                <a:ext cx="240" cy="384"/>
                <a:chOff x="720" y="2179"/>
                <a:chExt cx="240" cy="384"/>
              </a:xfrm>
            </p:grpSpPr>
            <p:sp>
              <p:nvSpPr>
                <p:cNvPr id="146669" name="Rectangle 237">
                  <a:extLst>
                    <a:ext uri="{FF2B5EF4-FFF2-40B4-BE49-F238E27FC236}">
                      <a16:creationId xmlns:a16="http://schemas.microsoft.com/office/drawing/2014/main" id="{68BC9D5E-2F2F-4A89-8DD1-98B570A36EB1}"/>
                    </a:ext>
                  </a:extLst>
                </p:cNvPr>
                <p:cNvSpPr>
                  <a:spLocks noChangeArrowheads="1"/>
                </p:cNvSpPr>
                <p:nvPr/>
              </p:nvSpPr>
              <p:spPr bwMode="auto">
                <a:xfrm>
                  <a:off x="76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70" name="Rectangle 238">
                  <a:extLst>
                    <a:ext uri="{FF2B5EF4-FFF2-40B4-BE49-F238E27FC236}">
                      <a16:creationId xmlns:a16="http://schemas.microsoft.com/office/drawing/2014/main" id="{EF4F4AFC-DC91-4F84-875A-E39FDDD7FA39}"/>
                    </a:ext>
                  </a:extLst>
                </p:cNvPr>
                <p:cNvSpPr>
                  <a:spLocks noChangeArrowheads="1"/>
                </p:cNvSpPr>
                <p:nvPr/>
              </p:nvSpPr>
              <p:spPr bwMode="auto">
                <a:xfrm>
                  <a:off x="72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71" name="Group 239">
                <a:extLst>
                  <a:ext uri="{FF2B5EF4-FFF2-40B4-BE49-F238E27FC236}">
                    <a16:creationId xmlns:a16="http://schemas.microsoft.com/office/drawing/2014/main" id="{3A7703B6-7F40-4571-A30E-363A7C3EA725}"/>
                  </a:ext>
                </a:extLst>
              </p:cNvPr>
              <p:cNvGrpSpPr>
                <a:grpSpLocks/>
              </p:cNvGrpSpPr>
              <p:nvPr/>
            </p:nvGrpSpPr>
            <p:grpSpPr bwMode="auto">
              <a:xfrm>
                <a:off x="960" y="2179"/>
                <a:ext cx="240" cy="384"/>
                <a:chOff x="960" y="2179"/>
                <a:chExt cx="240" cy="384"/>
              </a:xfrm>
            </p:grpSpPr>
            <p:sp>
              <p:nvSpPr>
                <p:cNvPr id="146672" name="Rectangle 240">
                  <a:extLst>
                    <a:ext uri="{FF2B5EF4-FFF2-40B4-BE49-F238E27FC236}">
                      <a16:creationId xmlns:a16="http://schemas.microsoft.com/office/drawing/2014/main" id="{E2F71A50-F756-4CFF-AB90-9701C86A763D}"/>
                    </a:ext>
                  </a:extLst>
                </p:cNvPr>
                <p:cNvSpPr>
                  <a:spLocks noChangeArrowheads="1"/>
                </p:cNvSpPr>
                <p:nvPr/>
              </p:nvSpPr>
              <p:spPr bwMode="auto">
                <a:xfrm>
                  <a:off x="100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73" name="Rectangle 241">
                  <a:extLst>
                    <a:ext uri="{FF2B5EF4-FFF2-40B4-BE49-F238E27FC236}">
                      <a16:creationId xmlns:a16="http://schemas.microsoft.com/office/drawing/2014/main" id="{1AF0B546-6FD8-4FDC-9904-37DA4396C8B1}"/>
                    </a:ext>
                  </a:extLst>
                </p:cNvPr>
                <p:cNvSpPr>
                  <a:spLocks noChangeArrowheads="1"/>
                </p:cNvSpPr>
                <p:nvPr/>
              </p:nvSpPr>
              <p:spPr bwMode="auto">
                <a:xfrm>
                  <a:off x="96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74" name="Group 242">
                <a:extLst>
                  <a:ext uri="{FF2B5EF4-FFF2-40B4-BE49-F238E27FC236}">
                    <a16:creationId xmlns:a16="http://schemas.microsoft.com/office/drawing/2014/main" id="{B6FF7394-AE88-4C4C-85B3-D48E3652C264}"/>
                  </a:ext>
                </a:extLst>
              </p:cNvPr>
              <p:cNvGrpSpPr>
                <a:grpSpLocks/>
              </p:cNvGrpSpPr>
              <p:nvPr/>
            </p:nvGrpSpPr>
            <p:grpSpPr bwMode="auto">
              <a:xfrm>
                <a:off x="1200" y="2179"/>
                <a:ext cx="240" cy="384"/>
                <a:chOff x="1200" y="2179"/>
                <a:chExt cx="240" cy="384"/>
              </a:xfrm>
            </p:grpSpPr>
            <p:sp>
              <p:nvSpPr>
                <p:cNvPr id="146675" name="Rectangle 243">
                  <a:extLst>
                    <a:ext uri="{FF2B5EF4-FFF2-40B4-BE49-F238E27FC236}">
                      <a16:creationId xmlns:a16="http://schemas.microsoft.com/office/drawing/2014/main" id="{2BFE1AFA-A90D-4ABD-B407-F36E65CE8DFE}"/>
                    </a:ext>
                  </a:extLst>
                </p:cNvPr>
                <p:cNvSpPr>
                  <a:spLocks noChangeArrowheads="1"/>
                </p:cNvSpPr>
                <p:nvPr/>
              </p:nvSpPr>
              <p:spPr bwMode="auto">
                <a:xfrm>
                  <a:off x="124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76" name="Rectangle 244">
                  <a:extLst>
                    <a:ext uri="{FF2B5EF4-FFF2-40B4-BE49-F238E27FC236}">
                      <a16:creationId xmlns:a16="http://schemas.microsoft.com/office/drawing/2014/main" id="{6DE49BAE-5FFE-4D81-AE8C-EB90E466322F}"/>
                    </a:ext>
                  </a:extLst>
                </p:cNvPr>
                <p:cNvSpPr>
                  <a:spLocks noChangeArrowheads="1"/>
                </p:cNvSpPr>
                <p:nvPr/>
              </p:nvSpPr>
              <p:spPr bwMode="auto">
                <a:xfrm>
                  <a:off x="120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77" name="Group 245">
                <a:extLst>
                  <a:ext uri="{FF2B5EF4-FFF2-40B4-BE49-F238E27FC236}">
                    <a16:creationId xmlns:a16="http://schemas.microsoft.com/office/drawing/2014/main" id="{110598B5-04E6-4432-A8FF-A832E976C63F}"/>
                  </a:ext>
                </a:extLst>
              </p:cNvPr>
              <p:cNvGrpSpPr>
                <a:grpSpLocks/>
              </p:cNvGrpSpPr>
              <p:nvPr/>
            </p:nvGrpSpPr>
            <p:grpSpPr bwMode="auto">
              <a:xfrm>
                <a:off x="1440" y="2179"/>
                <a:ext cx="240" cy="384"/>
                <a:chOff x="1440" y="2179"/>
                <a:chExt cx="240" cy="384"/>
              </a:xfrm>
            </p:grpSpPr>
            <p:sp>
              <p:nvSpPr>
                <p:cNvPr id="146678" name="Rectangle 246">
                  <a:extLst>
                    <a:ext uri="{FF2B5EF4-FFF2-40B4-BE49-F238E27FC236}">
                      <a16:creationId xmlns:a16="http://schemas.microsoft.com/office/drawing/2014/main" id="{F1073C38-729C-45C4-A17D-6ACFCB6C43BE}"/>
                    </a:ext>
                  </a:extLst>
                </p:cNvPr>
                <p:cNvSpPr>
                  <a:spLocks noChangeArrowheads="1"/>
                </p:cNvSpPr>
                <p:nvPr/>
              </p:nvSpPr>
              <p:spPr bwMode="auto">
                <a:xfrm>
                  <a:off x="148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79" name="Rectangle 247">
                  <a:extLst>
                    <a:ext uri="{FF2B5EF4-FFF2-40B4-BE49-F238E27FC236}">
                      <a16:creationId xmlns:a16="http://schemas.microsoft.com/office/drawing/2014/main" id="{0CC353FE-26C0-4D67-8556-E09A22CF78E0}"/>
                    </a:ext>
                  </a:extLst>
                </p:cNvPr>
                <p:cNvSpPr>
                  <a:spLocks noChangeArrowheads="1"/>
                </p:cNvSpPr>
                <p:nvPr/>
              </p:nvSpPr>
              <p:spPr bwMode="auto">
                <a:xfrm>
                  <a:off x="144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80" name="Group 248">
                <a:extLst>
                  <a:ext uri="{FF2B5EF4-FFF2-40B4-BE49-F238E27FC236}">
                    <a16:creationId xmlns:a16="http://schemas.microsoft.com/office/drawing/2014/main" id="{FC1A4D95-AE3D-44B2-834A-B2BA5DBD3AF6}"/>
                  </a:ext>
                </a:extLst>
              </p:cNvPr>
              <p:cNvGrpSpPr>
                <a:grpSpLocks/>
              </p:cNvGrpSpPr>
              <p:nvPr/>
            </p:nvGrpSpPr>
            <p:grpSpPr bwMode="auto">
              <a:xfrm>
                <a:off x="1680" y="2179"/>
                <a:ext cx="240" cy="384"/>
                <a:chOff x="1680" y="2179"/>
                <a:chExt cx="240" cy="384"/>
              </a:xfrm>
            </p:grpSpPr>
            <p:sp>
              <p:nvSpPr>
                <p:cNvPr id="146681" name="Rectangle 249">
                  <a:extLst>
                    <a:ext uri="{FF2B5EF4-FFF2-40B4-BE49-F238E27FC236}">
                      <a16:creationId xmlns:a16="http://schemas.microsoft.com/office/drawing/2014/main" id="{4DB5AD68-D335-4ED9-807C-8FBB9D5DC710}"/>
                    </a:ext>
                  </a:extLst>
                </p:cNvPr>
                <p:cNvSpPr>
                  <a:spLocks noChangeArrowheads="1"/>
                </p:cNvSpPr>
                <p:nvPr/>
              </p:nvSpPr>
              <p:spPr bwMode="auto">
                <a:xfrm>
                  <a:off x="172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82" name="Rectangle 250">
                  <a:extLst>
                    <a:ext uri="{FF2B5EF4-FFF2-40B4-BE49-F238E27FC236}">
                      <a16:creationId xmlns:a16="http://schemas.microsoft.com/office/drawing/2014/main" id="{85DF2A43-D3B9-4478-96E3-4159ACF7BC28}"/>
                    </a:ext>
                  </a:extLst>
                </p:cNvPr>
                <p:cNvSpPr>
                  <a:spLocks noChangeArrowheads="1"/>
                </p:cNvSpPr>
                <p:nvPr/>
              </p:nvSpPr>
              <p:spPr bwMode="auto">
                <a:xfrm>
                  <a:off x="168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83" name="Group 251">
                <a:extLst>
                  <a:ext uri="{FF2B5EF4-FFF2-40B4-BE49-F238E27FC236}">
                    <a16:creationId xmlns:a16="http://schemas.microsoft.com/office/drawing/2014/main" id="{461753FB-E935-4978-A495-65A51135C730}"/>
                  </a:ext>
                </a:extLst>
              </p:cNvPr>
              <p:cNvGrpSpPr>
                <a:grpSpLocks/>
              </p:cNvGrpSpPr>
              <p:nvPr/>
            </p:nvGrpSpPr>
            <p:grpSpPr bwMode="auto">
              <a:xfrm>
                <a:off x="1920" y="2179"/>
                <a:ext cx="240" cy="384"/>
                <a:chOff x="1920" y="2179"/>
                <a:chExt cx="240" cy="384"/>
              </a:xfrm>
            </p:grpSpPr>
            <p:sp>
              <p:nvSpPr>
                <p:cNvPr id="146684" name="Rectangle 252">
                  <a:extLst>
                    <a:ext uri="{FF2B5EF4-FFF2-40B4-BE49-F238E27FC236}">
                      <a16:creationId xmlns:a16="http://schemas.microsoft.com/office/drawing/2014/main" id="{B9F2CDCF-9FD0-4B79-92F2-A2E2CBC3622B}"/>
                    </a:ext>
                  </a:extLst>
                </p:cNvPr>
                <p:cNvSpPr>
                  <a:spLocks noChangeArrowheads="1"/>
                </p:cNvSpPr>
                <p:nvPr/>
              </p:nvSpPr>
              <p:spPr bwMode="auto">
                <a:xfrm>
                  <a:off x="196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0</a:t>
                  </a:r>
                  <a:endParaRPr kumimoji="1" lang="en-US" altLang="zh-CN" sz="2000" b="1">
                    <a:latin typeface="Times New Roman" panose="02020603050405020304" pitchFamily="18" charset="0"/>
                  </a:endParaRPr>
                </a:p>
              </p:txBody>
            </p:sp>
            <p:sp>
              <p:nvSpPr>
                <p:cNvPr id="146685" name="Rectangle 253">
                  <a:extLst>
                    <a:ext uri="{FF2B5EF4-FFF2-40B4-BE49-F238E27FC236}">
                      <a16:creationId xmlns:a16="http://schemas.microsoft.com/office/drawing/2014/main" id="{D8C65621-4B3D-4894-985A-80BBEA56AD0C}"/>
                    </a:ext>
                  </a:extLst>
                </p:cNvPr>
                <p:cNvSpPr>
                  <a:spLocks noChangeArrowheads="1"/>
                </p:cNvSpPr>
                <p:nvPr/>
              </p:nvSpPr>
              <p:spPr bwMode="auto">
                <a:xfrm>
                  <a:off x="192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86" name="Group 254">
                <a:extLst>
                  <a:ext uri="{FF2B5EF4-FFF2-40B4-BE49-F238E27FC236}">
                    <a16:creationId xmlns:a16="http://schemas.microsoft.com/office/drawing/2014/main" id="{6FFACD13-A352-4D05-9F8A-8CCAC150B3EA}"/>
                  </a:ext>
                </a:extLst>
              </p:cNvPr>
              <p:cNvGrpSpPr>
                <a:grpSpLocks/>
              </p:cNvGrpSpPr>
              <p:nvPr/>
            </p:nvGrpSpPr>
            <p:grpSpPr bwMode="auto">
              <a:xfrm>
                <a:off x="2160" y="2179"/>
                <a:ext cx="240" cy="384"/>
                <a:chOff x="2160" y="2179"/>
                <a:chExt cx="240" cy="384"/>
              </a:xfrm>
            </p:grpSpPr>
            <p:sp>
              <p:nvSpPr>
                <p:cNvPr id="146687" name="Rectangle 255">
                  <a:extLst>
                    <a:ext uri="{FF2B5EF4-FFF2-40B4-BE49-F238E27FC236}">
                      <a16:creationId xmlns:a16="http://schemas.microsoft.com/office/drawing/2014/main" id="{39C38BD3-522F-4562-99F0-B2159F2B8C08}"/>
                    </a:ext>
                  </a:extLst>
                </p:cNvPr>
                <p:cNvSpPr>
                  <a:spLocks noChangeArrowheads="1"/>
                </p:cNvSpPr>
                <p:nvPr/>
              </p:nvSpPr>
              <p:spPr bwMode="auto">
                <a:xfrm>
                  <a:off x="220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688" name="Rectangle 256">
                  <a:extLst>
                    <a:ext uri="{FF2B5EF4-FFF2-40B4-BE49-F238E27FC236}">
                      <a16:creationId xmlns:a16="http://schemas.microsoft.com/office/drawing/2014/main" id="{B6C54B4B-68F1-423A-BFC6-68DA3F0E091F}"/>
                    </a:ext>
                  </a:extLst>
                </p:cNvPr>
                <p:cNvSpPr>
                  <a:spLocks noChangeArrowheads="1"/>
                </p:cNvSpPr>
                <p:nvPr/>
              </p:nvSpPr>
              <p:spPr bwMode="auto">
                <a:xfrm>
                  <a:off x="216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89" name="Group 257">
                <a:extLst>
                  <a:ext uri="{FF2B5EF4-FFF2-40B4-BE49-F238E27FC236}">
                    <a16:creationId xmlns:a16="http://schemas.microsoft.com/office/drawing/2014/main" id="{B9D779AA-19F3-4DF9-90FC-D6A17AB048E4}"/>
                  </a:ext>
                </a:extLst>
              </p:cNvPr>
              <p:cNvGrpSpPr>
                <a:grpSpLocks/>
              </p:cNvGrpSpPr>
              <p:nvPr/>
            </p:nvGrpSpPr>
            <p:grpSpPr bwMode="auto">
              <a:xfrm>
                <a:off x="2400" y="2179"/>
                <a:ext cx="240" cy="384"/>
                <a:chOff x="2400" y="2179"/>
                <a:chExt cx="240" cy="384"/>
              </a:xfrm>
            </p:grpSpPr>
            <p:sp>
              <p:nvSpPr>
                <p:cNvPr id="146690" name="Rectangle 258">
                  <a:extLst>
                    <a:ext uri="{FF2B5EF4-FFF2-40B4-BE49-F238E27FC236}">
                      <a16:creationId xmlns:a16="http://schemas.microsoft.com/office/drawing/2014/main" id="{06DB9570-8C0B-462B-8A64-597DA6BF9794}"/>
                    </a:ext>
                  </a:extLst>
                </p:cNvPr>
                <p:cNvSpPr>
                  <a:spLocks noChangeArrowheads="1"/>
                </p:cNvSpPr>
                <p:nvPr/>
              </p:nvSpPr>
              <p:spPr bwMode="auto">
                <a:xfrm>
                  <a:off x="244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91" name="Rectangle 259">
                  <a:extLst>
                    <a:ext uri="{FF2B5EF4-FFF2-40B4-BE49-F238E27FC236}">
                      <a16:creationId xmlns:a16="http://schemas.microsoft.com/office/drawing/2014/main" id="{C2CD02AD-EF4E-47F0-9251-B1117CBD0B3D}"/>
                    </a:ext>
                  </a:extLst>
                </p:cNvPr>
                <p:cNvSpPr>
                  <a:spLocks noChangeArrowheads="1"/>
                </p:cNvSpPr>
                <p:nvPr/>
              </p:nvSpPr>
              <p:spPr bwMode="auto">
                <a:xfrm>
                  <a:off x="240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92" name="Group 260">
                <a:extLst>
                  <a:ext uri="{FF2B5EF4-FFF2-40B4-BE49-F238E27FC236}">
                    <a16:creationId xmlns:a16="http://schemas.microsoft.com/office/drawing/2014/main" id="{E7126C12-74B2-4E7A-A19C-AD31759AF25C}"/>
                  </a:ext>
                </a:extLst>
              </p:cNvPr>
              <p:cNvGrpSpPr>
                <a:grpSpLocks/>
              </p:cNvGrpSpPr>
              <p:nvPr/>
            </p:nvGrpSpPr>
            <p:grpSpPr bwMode="auto">
              <a:xfrm>
                <a:off x="2640" y="2179"/>
                <a:ext cx="240" cy="384"/>
                <a:chOff x="2640" y="2179"/>
                <a:chExt cx="240" cy="384"/>
              </a:xfrm>
            </p:grpSpPr>
            <p:sp>
              <p:nvSpPr>
                <p:cNvPr id="146693" name="Rectangle 261">
                  <a:extLst>
                    <a:ext uri="{FF2B5EF4-FFF2-40B4-BE49-F238E27FC236}">
                      <a16:creationId xmlns:a16="http://schemas.microsoft.com/office/drawing/2014/main" id="{0B83EE23-8E06-48F1-AA46-8E443D8096EA}"/>
                    </a:ext>
                  </a:extLst>
                </p:cNvPr>
                <p:cNvSpPr>
                  <a:spLocks noChangeArrowheads="1"/>
                </p:cNvSpPr>
                <p:nvPr/>
              </p:nvSpPr>
              <p:spPr bwMode="auto">
                <a:xfrm>
                  <a:off x="268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solidFill>
                        <a:srgbClr val="FF0000"/>
                      </a:solidFill>
                      <a:latin typeface="Times New Roman" panose="02020603050405020304" pitchFamily="18" charset="0"/>
                    </a:rPr>
                    <a:t>1</a:t>
                  </a:r>
                  <a:endParaRPr kumimoji="1" lang="en-US" altLang="zh-CN" sz="2000" b="1">
                    <a:latin typeface="Times New Roman" panose="02020603050405020304" pitchFamily="18" charset="0"/>
                  </a:endParaRPr>
                </a:p>
              </p:txBody>
            </p:sp>
            <p:sp>
              <p:nvSpPr>
                <p:cNvPr id="146694" name="Rectangle 262">
                  <a:extLst>
                    <a:ext uri="{FF2B5EF4-FFF2-40B4-BE49-F238E27FC236}">
                      <a16:creationId xmlns:a16="http://schemas.microsoft.com/office/drawing/2014/main" id="{CCD0FC53-0675-4368-AA9D-3284EE8CE747}"/>
                    </a:ext>
                  </a:extLst>
                </p:cNvPr>
                <p:cNvSpPr>
                  <a:spLocks noChangeArrowheads="1"/>
                </p:cNvSpPr>
                <p:nvPr/>
              </p:nvSpPr>
              <p:spPr bwMode="auto">
                <a:xfrm>
                  <a:off x="264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95" name="Group 263">
                <a:extLst>
                  <a:ext uri="{FF2B5EF4-FFF2-40B4-BE49-F238E27FC236}">
                    <a16:creationId xmlns:a16="http://schemas.microsoft.com/office/drawing/2014/main" id="{95B09180-9EEB-4C23-BBCD-B5BB66A3805C}"/>
                  </a:ext>
                </a:extLst>
              </p:cNvPr>
              <p:cNvGrpSpPr>
                <a:grpSpLocks/>
              </p:cNvGrpSpPr>
              <p:nvPr/>
            </p:nvGrpSpPr>
            <p:grpSpPr bwMode="auto">
              <a:xfrm>
                <a:off x="2880" y="2179"/>
                <a:ext cx="240" cy="384"/>
                <a:chOff x="2880" y="2179"/>
                <a:chExt cx="240" cy="384"/>
              </a:xfrm>
            </p:grpSpPr>
            <p:sp>
              <p:nvSpPr>
                <p:cNvPr id="146696" name="Rectangle 264">
                  <a:extLst>
                    <a:ext uri="{FF2B5EF4-FFF2-40B4-BE49-F238E27FC236}">
                      <a16:creationId xmlns:a16="http://schemas.microsoft.com/office/drawing/2014/main" id="{E943D239-649B-4650-AAA1-E9B3B44398E4}"/>
                    </a:ext>
                  </a:extLst>
                </p:cNvPr>
                <p:cNvSpPr>
                  <a:spLocks noChangeArrowheads="1"/>
                </p:cNvSpPr>
                <p:nvPr/>
              </p:nvSpPr>
              <p:spPr bwMode="auto">
                <a:xfrm>
                  <a:off x="292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697" name="Rectangle 265">
                  <a:extLst>
                    <a:ext uri="{FF2B5EF4-FFF2-40B4-BE49-F238E27FC236}">
                      <a16:creationId xmlns:a16="http://schemas.microsoft.com/office/drawing/2014/main" id="{7CC06233-0086-4459-8132-7E0B5FF31742}"/>
                    </a:ext>
                  </a:extLst>
                </p:cNvPr>
                <p:cNvSpPr>
                  <a:spLocks noChangeArrowheads="1"/>
                </p:cNvSpPr>
                <p:nvPr/>
              </p:nvSpPr>
              <p:spPr bwMode="auto">
                <a:xfrm>
                  <a:off x="288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698" name="Group 266">
                <a:extLst>
                  <a:ext uri="{FF2B5EF4-FFF2-40B4-BE49-F238E27FC236}">
                    <a16:creationId xmlns:a16="http://schemas.microsoft.com/office/drawing/2014/main" id="{4BEA670F-7FBB-4484-B322-A89925ABCB7E}"/>
                  </a:ext>
                </a:extLst>
              </p:cNvPr>
              <p:cNvGrpSpPr>
                <a:grpSpLocks/>
              </p:cNvGrpSpPr>
              <p:nvPr/>
            </p:nvGrpSpPr>
            <p:grpSpPr bwMode="auto">
              <a:xfrm>
                <a:off x="3120" y="2179"/>
                <a:ext cx="240" cy="384"/>
                <a:chOff x="3120" y="2179"/>
                <a:chExt cx="240" cy="384"/>
              </a:xfrm>
            </p:grpSpPr>
            <p:sp>
              <p:nvSpPr>
                <p:cNvPr id="146699" name="Rectangle 267">
                  <a:extLst>
                    <a:ext uri="{FF2B5EF4-FFF2-40B4-BE49-F238E27FC236}">
                      <a16:creationId xmlns:a16="http://schemas.microsoft.com/office/drawing/2014/main" id="{2277C9FC-AF9F-4165-95C9-D816C5297A23}"/>
                    </a:ext>
                  </a:extLst>
                </p:cNvPr>
                <p:cNvSpPr>
                  <a:spLocks noChangeArrowheads="1"/>
                </p:cNvSpPr>
                <p:nvPr/>
              </p:nvSpPr>
              <p:spPr bwMode="auto">
                <a:xfrm>
                  <a:off x="316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700" name="Rectangle 268">
                  <a:extLst>
                    <a:ext uri="{FF2B5EF4-FFF2-40B4-BE49-F238E27FC236}">
                      <a16:creationId xmlns:a16="http://schemas.microsoft.com/office/drawing/2014/main" id="{70E0431A-74CB-4C5B-85F3-80EF8012704D}"/>
                    </a:ext>
                  </a:extLst>
                </p:cNvPr>
                <p:cNvSpPr>
                  <a:spLocks noChangeArrowheads="1"/>
                </p:cNvSpPr>
                <p:nvPr/>
              </p:nvSpPr>
              <p:spPr bwMode="auto">
                <a:xfrm>
                  <a:off x="312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701" name="Group 269">
                <a:extLst>
                  <a:ext uri="{FF2B5EF4-FFF2-40B4-BE49-F238E27FC236}">
                    <a16:creationId xmlns:a16="http://schemas.microsoft.com/office/drawing/2014/main" id="{45B35361-57B7-48BF-BB4E-AF9684C9139E}"/>
                  </a:ext>
                </a:extLst>
              </p:cNvPr>
              <p:cNvGrpSpPr>
                <a:grpSpLocks/>
              </p:cNvGrpSpPr>
              <p:nvPr/>
            </p:nvGrpSpPr>
            <p:grpSpPr bwMode="auto">
              <a:xfrm>
                <a:off x="3360" y="2179"/>
                <a:ext cx="240" cy="384"/>
                <a:chOff x="3360" y="2179"/>
                <a:chExt cx="240" cy="384"/>
              </a:xfrm>
            </p:grpSpPr>
            <p:sp>
              <p:nvSpPr>
                <p:cNvPr id="146702" name="Rectangle 270">
                  <a:extLst>
                    <a:ext uri="{FF2B5EF4-FFF2-40B4-BE49-F238E27FC236}">
                      <a16:creationId xmlns:a16="http://schemas.microsoft.com/office/drawing/2014/main" id="{D87B039F-8C54-484B-8ADA-1EDD663E1B2F}"/>
                    </a:ext>
                  </a:extLst>
                </p:cNvPr>
                <p:cNvSpPr>
                  <a:spLocks noChangeArrowheads="1"/>
                </p:cNvSpPr>
                <p:nvPr/>
              </p:nvSpPr>
              <p:spPr bwMode="auto">
                <a:xfrm>
                  <a:off x="340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703" name="Rectangle 271">
                  <a:extLst>
                    <a:ext uri="{FF2B5EF4-FFF2-40B4-BE49-F238E27FC236}">
                      <a16:creationId xmlns:a16="http://schemas.microsoft.com/office/drawing/2014/main" id="{96835FBB-E803-4B0C-B9F5-CDEDA73D3612}"/>
                    </a:ext>
                  </a:extLst>
                </p:cNvPr>
                <p:cNvSpPr>
                  <a:spLocks noChangeArrowheads="1"/>
                </p:cNvSpPr>
                <p:nvPr/>
              </p:nvSpPr>
              <p:spPr bwMode="auto">
                <a:xfrm>
                  <a:off x="336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704" name="Group 272">
                <a:extLst>
                  <a:ext uri="{FF2B5EF4-FFF2-40B4-BE49-F238E27FC236}">
                    <a16:creationId xmlns:a16="http://schemas.microsoft.com/office/drawing/2014/main" id="{3A45F273-ED8D-4A94-8F45-40610FB43B91}"/>
                  </a:ext>
                </a:extLst>
              </p:cNvPr>
              <p:cNvGrpSpPr>
                <a:grpSpLocks/>
              </p:cNvGrpSpPr>
              <p:nvPr/>
            </p:nvGrpSpPr>
            <p:grpSpPr bwMode="auto">
              <a:xfrm>
                <a:off x="3600" y="2179"/>
                <a:ext cx="240" cy="384"/>
                <a:chOff x="3600" y="2179"/>
                <a:chExt cx="240" cy="384"/>
              </a:xfrm>
            </p:grpSpPr>
            <p:sp>
              <p:nvSpPr>
                <p:cNvPr id="146705" name="Rectangle 273">
                  <a:extLst>
                    <a:ext uri="{FF2B5EF4-FFF2-40B4-BE49-F238E27FC236}">
                      <a16:creationId xmlns:a16="http://schemas.microsoft.com/office/drawing/2014/main" id="{069C7C58-B713-4E01-B2C2-24150BC4044F}"/>
                    </a:ext>
                  </a:extLst>
                </p:cNvPr>
                <p:cNvSpPr>
                  <a:spLocks noChangeArrowheads="1"/>
                </p:cNvSpPr>
                <p:nvPr/>
              </p:nvSpPr>
              <p:spPr bwMode="auto">
                <a:xfrm>
                  <a:off x="364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706" name="Rectangle 274">
                  <a:extLst>
                    <a:ext uri="{FF2B5EF4-FFF2-40B4-BE49-F238E27FC236}">
                      <a16:creationId xmlns:a16="http://schemas.microsoft.com/office/drawing/2014/main" id="{F2C44791-0408-429D-BB21-FBA62BB21330}"/>
                    </a:ext>
                  </a:extLst>
                </p:cNvPr>
                <p:cNvSpPr>
                  <a:spLocks noChangeArrowheads="1"/>
                </p:cNvSpPr>
                <p:nvPr/>
              </p:nvSpPr>
              <p:spPr bwMode="auto">
                <a:xfrm>
                  <a:off x="360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707" name="Group 275">
                <a:extLst>
                  <a:ext uri="{FF2B5EF4-FFF2-40B4-BE49-F238E27FC236}">
                    <a16:creationId xmlns:a16="http://schemas.microsoft.com/office/drawing/2014/main" id="{D1D19F9D-C2C9-4EA9-B717-8742EF3EEBB7}"/>
                  </a:ext>
                </a:extLst>
              </p:cNvPr>
              <p:cNvGrpSpPr>
                <a:grpSpLocks/>
              </p:cNvGrpSpPr>
              <p:nvPr/>
            </p:nvGrpSpPr>
            <p:grpSpPr bwMode="auto">
              <a:xfrm>
                <a:off x="3840" y="2179"/>
                <a:ext cx="240" cy="384"/>
                <a:chOff x="3840" y="2179"/>
                <a:chExt cx="240" cy="384"/>
              </a:xfrm>
            </p:grpSpPr>
            <p:sp>
              <p:nvSpPr>
                <p:cNvPr id="146708" name="Rectangle 276">
                  <a:extLst>
                    <a:ext uri="{FF2B5EF4-FFF2-40B4-BE49-F238E27FC236}">
                      <a16:creationId xmlns:a16="http://schemas.microsoft.com/office/drawing/2014/main" id="{1E1390E5-9996-44CD-983D-74FB08572B08}"/>
                    </a:ext>
                  </a:extLst>
                </p:cNvPr>
                <p:cNvSpPr>
                  <a:spLocks noChangeArrowheads="1"/>
                </p:cNvSpPr>
                <p:nvPr/>
              </p:nvSpPr>
              <p:spPr bwMode="auto">
                <a:xfrm>
                  <a:off x="388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0</a:t>
                  </a:r>
                </a:p>
              </p:txBody>
            </p:sp>
            <p:sp>
              <p:nvSpPr>
                <p:cNvPr id="146709" name="Rectangle 277">
                  <a:extLst>
                    <a:ext uri="{FF2B5EF4-FFF2-40B4-BE49-F238E27FC236}">
                      <a16:creationId xmlns:a16="http://schemas.microsoft.com/office/drawing/2014/main" id="{67C5FB65-6FED-4EED-A5E2-FF6B03C937E9}"/>
                    </a:ext>
                  </a:extLst>
                </p:cNvPr>
                <p:cNvSpPr>
                  <a:spLocks noChangeArrowheads="1"/>
                </p:cNvSpPr>
                <p:nvPr/>
              </p:nvSpPr>
              <p:spPr bwMode="auto">
                <a:xfrm>
                  <a:off x="384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6710" name="Group 278">
                <a:extLst>
                  <a:ext uri="{FF2B5EF4-FFF2-40B4-BE49-F238E27FC236}">
                    <a16:creationId xmlns:a16="http://schemas.microsoft.com/office/drawing/2014/main" id="{644F3022-C10E-4FBE-9D9A-2A79B5F5CF95}"/>
                  </a:ext>
                </a:extLst>
              </p:cNvPr>
              <p:cNvGrpSpPr>
                <a:grpSpLocks/>
              </p:cNvGrpSpPr>
              <p:nvPr/>
            </p:nvGrpSpPr>
            <p:grpSpPr bwMode="auto">
              <a:xfrm>
                <a:off x="4080" y="2179"/>
                <a:ext cx="240" cy="384"/>
                <a:chOff x="4080" y="2179"/>
                <a:chExt cx="240" cy="384"/>
              </a:xfrm>
            </p:grpSpPr>
            <p:sp>
              <p:nvSpPr>
                <p:cNvPr id="146711" name="Rectangle 279">
                  <a:extLst>
                    <a:ext uri="{FF2B5EF4-FFF2-40B4-BE49-F238E27FC236}">
                      <a16:creationId xmlns:a16="http://schemas.microsoft.com/office/drawing/2014/main" id="{A10CBC41-CFEF-4312-9F4C-1EF5112EB595}"/>
                    </a:ext>
                  </a:extLst>
                </p:cNvPr>
                <p:cNvSpPr>
                  <a:spLocks noChangeArrowheads="1"/>
                </p:cNvSpPr>
                <p:nvPr/>
              </p:nvSpPr>
              <p:spPr bwMode="auto">
                <a:xfrm>
                  <a:off x="4123" y="2179"/>
                  <a:ext cx="1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000" b="1">
                      <a:latin typeface="Times New Roman" panose="02020603050405020304" pitchFamily="18" charset="0"/>
                    </a:rPr>
                    <a:t>1</a:t>
                  </a:r>
                </a:p>
              </p:txBody>
            </p:sp>
            <p:sp>
              <p:nvSpPr>
                <p:cNvPr id="146712" name="Rectangle 280">
                  <a:extLst>
                    <a:ext uri="{FF2B5EF4-FFF2-40B4-BE49-F238E27FC236}">
                      <a16:creationId xmlns:a16="http://schemas.microsoft.com/office/drawing/2014/main" id="{B5ECE2CB-FB61-4A4A-8835-EE5FAC6BF2FC}"/>
                    </a:ext>
                  </a:extLst>
                </p:cNvPr>
                <p:cNvSpPr>
                  <a:spLocks noChangeArrowheads="1"/>
                </p:cNvSpPr>
                <p:nvPr/>
              </p:nvSpPr>
              <p:spPr bwMode="auto">
                <a:xfrm>
                  <a:off x="4080" y="2179"/>
                  <a:ext cx="2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6713" name="Rectangle 281">
              <a:extLst>
                <a:ext uri="{FF2B5EF4-FFF2-40B4-BE49-F238E27FC236}">
                  <a16:creationId xmlns:a16="http://schemas.microsoft.com/office/drawing/2014/main" id="{2549F38E-7A50-4EEB-8F33-2350C142728C}"/>
                </a:ext>
              </a:extLst>
            </p:cNvPr>
            <p:cNvSpPr>
              <a:spLocks noChangeArrowheads="1"/>
            </p:cNvSpPr>
            <p:nvPr/>
          </p:nvSpPr>
          <p:spPr bwMode="auto">
            <a:xfrm>
              <a:off x="-3" y="-3"/>
              <a:ext cx="4326" cy="2569"/>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92700" y="1452033"/>
            <a:ext cx="2000251" cy="2000251"/>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3312584" y="3613151"/>
            <a:ext cx="5560483" cy="789896"/>
          </a:xfrm>
          <a:prstGeom prst="rect">
            <a:avLst/>
          </a:prstGeom>
          <a:noFill/>
        </p:spPr>
        <p:txBody>
          <a:bodyPr lIns="91440" tIns="45720" rIns="91440" bIns="45720">
            <a:spAutoFit/>
          </a:bodyPr>
          <a:lstStyle/>
          <a:p>
            <a:pPr algn="ctr" fontAlgn="auto">
              <a:spcBef>
                <a:spcPts val="0"/>
              </a:spcBef>
              <a:spcAft>
                <a:spcPts val="0"/>
              </a:spcAft>
              <a:defRPr/>
            </a:pPr>
            <a:r>
              <a:rPr lang="en-US" altLang="zh-CN" sz="4533" b="1" dirty="0">
                <a:solidFill>
                  <a:srgbClr val="1B4367"/>
                </a:solidFill>
                <a:latin typeface="+mn-lt"/>
                <a:ea typeface="+mn-ea"/>
                <a:cs typeface="+mn-ea"/>
                <a:sym typeface="+mn-lt"/>
              </a:rPr>
              <a:t>5.1  </a:t>
            </a:r>
            <a:r>
              <a:rPr lang="zh-CN" altLang="en-US" sz="4533" b="1" dirty="0">
                <a:solidFill>
                  <a:srgbClr val="1B4367"/>
                </a:solidFill>
                <a:latin typeface="+mn-lt"/>
                <a:ea typeface="+mn-ea"/>
                <a:cs typeface="+mn-ea"/>
                <a:sym typeface="+mn-lt"/>
              </a:rPr>
              <a:t>深度学习</a:t>
            </a:r>
          </a:p>
        </p:txBody>
      </p:sp>
      <p:sp>
        <p:nvSpPr>
          <p:cNvPr id="95" name="文本框 11"/>
          <p:cNvSpPr txBox="1"/>
          <p:nvPr/>
        </p:nvSpPr>
        <p:spPr>
          <a:xfrm>
            <a:off x="4950884" y="2099734"/>
            <a:ext cx="2311400" cy="1098378"/>
          </a:xfrm>
          <a:prstGeom prst="rect">
            <a:avLst/>
          </a:prstGeom>
          <a:noFill/>
        </p:spPr>
        <p:txBody>
          <a:bodyPr lIns="91440" tIns="45720" rIns="91440" bIns="45720">
            <a:spAutoFit/>
          </a:bodyPr>
          <a:lstStyle/>
          <a:p>
            <a:pPr algn="ctr" fontAlgn="auto">
              <a:lnSpc>
                <a:spcPts val="4000"/>
              </a:lnSpc>
              <a:spcBef>
                <a:spcPts val="0"/>
              </a:spcBef>
              <a:spcAft>
                <a:spcPts val="0"/>
              </a:spcAft>
              <a:defRPr/>
            </a:pPr>
            <a:r>
              <a:rPr lang="en-US" altLang="zh-CN" sz="7200" dirty="0">
                <a:solidFill>
                  <a:schemeClr val="bg1"/>
                </a:solidFill>
                <a:latin typeface="+mn-lt"/>
                <a:ea typeface="+mn-ea"/>
                <a:cs typeface="+mn-ea"/>
                <a:sym typeface="+mn-lt"/>
              </a:rPr>
              <a:t>01</a:t>
            </a:r>
            <a:endParaRPr lang="zh-CN" altLang="en-US" sz="7200" dirty="0">
              <a:solidFill>
                <a:schemeClr val="bg1"/>
              </a:solidFill>
              <a:latin typeface="+mn-lt"/>
              <a:ea typeface="+mn-ea"/>
              <a:cs typeface="+mn-ea"/>
              <a:sym typeface="+mn-lt"/>
            </a:endParaRPr>
          </a:p>
          <a:p>
            <a:pPr algn="ctr" fontAlgn="auto">
              <a:lnSpc>
                <a:spcPts val="4000"/>
              </a:lnSpc>
              <a:spcBef>
                <a:spcPts val="0"/>
              </a:spcBef>
              <a:spcAft>
                <a:spcPts val="0"/>
              </a:spcAft>
              <a:defRPr/>
            </a:pPr>
            <a:r>
              <a:rPr lang="en-US" altLang="zh-CN" sz="3200" dirty="0">
                <a:solidFill>
                  <a:schemeClr val="bg1"/>
                </a:solidFill>
                <a:latin typeface="+mn-lt"/>
                <a:ea typeface="+mn-ea"/>
                <a:cs typeface="+mn-ea"/>
                <a:sym typeface="+mn-lt"/>
              </a:rPr>
              <a:t>PART </a:t>
            </a:r>
          </a:p>
        </p:txBody>
      </p:sp>
    </p:spTree>
    <p:extLst>
      <p:ext uri="{BB962C8B-B14F-4D97-AF65-F5344CB8AC3E}">
        <p14:creationId xmlns:p14="http://schemas.microsoft.com/office/powerpoint/2010/main" val="19231900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日期占位符 3">
            <a:extLst>
              <a:ext uri="{FF2B5EF4-FFF2-40B4-BE49-F238E27FC236}">
                <a16:creationId xmlns:a16="http://schemas.microsoft.com/office/drawing/2014/main" id="{38FB7660-8677-4D2C-88CB-72BF64D6EAA0}"/>
              </a:ext>
            </a:extLst>
          </p:cNvPr>
          <p:cNvSpPr>
            <a:spLocks noGrp="1"/>
          </p:cNvSpPr>
          <p:nvPr>
            <p:ph type="dt" sz="half" idx="4294967295"/>
          </p:nvPr>
        </p:nvSpPr>
        <p:spPr>
          <a:xfrm>
            <a:off x="0" y="6356350"/>
            <a:ext cx="2743200" cy="365125"/>
          </a:xfrm>
        </p:spPr>
        <p:txBody>
          <a:bodyPr/>
          <a:lstStyle/>
          <a:p>
            <a:fld id="{EDE29DE0-2363-4F94-83DB-C850C62971B3}" type="datetime1">
              <a:rPr lang="zh-CN" altLang="en-US"/>
              <a:pPr/>
              <a:t>2020/12/1</a:t>
            </a:fld>
            <a:endParaRPr lang="en-US" altLang="zh-CN"/>
          </a:p>
        </p:txBody>
      </p:sp>
      <p:sp>
        <p:nvSpPr>
          <p:cNvPr id="72" name="灯片编号占位符 5">
            <a:extLst>
              <a:ext uri="{FF2B5EF4-FFF2-40B4-BE49-F238E27FC236}">
                <a16:creationId xmlns:a16="http://schemas.microsoft.com/office/drawing/2014/main" id="{4BE337CE-290C-41C7-86D1-B7AA189A3888}"/>
              </a:ext>
            </a:extLst>
          </p:cNvPr>
          <p:cNvSpPr>
            <a:spLocks noGrp="1"/>
          </p:cNvSpPr>
          <p:nvPr>
            <p:ph type="sldNum" sz="quarter" idx="4294967295"/>
          </p:nvPr>
        </p:nvSpPr>
        <p:spPr>
          <a:xfrm>
            <a:off x="9448800" y="6356350"/>
            <a:ext cx="2743200" cy="365125"/>
          </a:xfrm>
        </p:spPr>
        <p:txBody>
          <a:bodyPr/>
          <a:lstStyle/>
          <a:p>
            <a:fld id="{F9D0B330-587F-47A9-BE16-ABE4CA0FB64A}" type="slidenum">
              <a:rPr lang="en-US" altLang="zh-CN"/>
              <a:pPr/>
              <a:t>30</a:t>
            </a:fld>
            <a:endParaRPr lang="en-US" altLang="zh-CN"/>
          </a:p>
        </p:txBody>
      </p:sp>
      <p:sp>
        <p:nvSpPr>
          <p:cNvPr id="147458" name="Rectangle 2">
            <a:extLst>
              <a:ext uri="{FF2B5EF4-FFF2-40B4-BE49-F238E27FC236}">
                <a16:creationId xmlns:a16="http://schemas.microsoft.com/office/drawing/2014/main" id="{F96090A8-A67B-4F0A-94A7-89E30180F8F1}"/>
              </a:ext>
            </a:extLst>
          </p:cNvPr>
          <p:cNvSpPr>
            <a:spLocks noGrp="1" noChangeArrowheads="1"/>
          </p:cNvSpPr>
          <p:nvPr>
            <p:ph type="title" idx="4294967295"/>
          </p:nvPr>
        </p:nvSpPr>
        <p:spPr>
          <a:xfrm>
            <a:off x="0" y="195263"/>
            <a:ext cx="10972800" cy="692150"/>
          </a:xfrm>
        </p:spPr>
        <p:txBody>
          <a:bodyPr/>
          <a:lstStyle/>
          <a:p>
            <a:r>
              <a:rPr lang="zh-CN" altLang="en-US" b="1">
                <a:latin typeface="宋体" panose="02010600030101010101" pitchFamily="2" charset="-122"/>
              </a:rPr>
              <a:t>线性不可分函数</a:t>
            </a:r>
            <a:endParaRPr lang="zh-CN" altLang="en-US"/>
          </a:p>
        </p:txBody>
      </p:sp>
      <p:sp>
        <p:nvSpPr>
          <p:cNvPr id="147459" name="Rectangle 3">
            <a:extLst>
              <a:ext uri="{FF2B5EF4-FFF2-40B4-BE49-F238E27FC236}">
                <a16:creationId xmlns:a16="http://schemas.microsoft.com/office/drawing/2014/main" id="{DA6AAD5C-49C8-47EE-8290-37AC7647021E}"/>
              </a:ext>
            </a:extLst>
          </p:cNvPr>
          <p:cNvSpPr>
            <a:spLocks noGrp="1" noChangeArrowheads="1"/>
          </p:cNvSpPr>
          <p:nvPr>
            <p:ph type="body" idx="4294967295"/>
          </p:nvPr>
        </p:nvSpPr>
        <p:spPr>
          <a:xfrm>
            <a:off x="0" y="1447800"/>
            <a:ext cx="5257800" cy="533400"/>
          </a:xfrm>
        </p:spPr>
        <p:txBody>
          <a:bodyPr/>
          <a:lstStyle/>
          <a:p>
            <a:pPr>
              <a:lnSpc>
                <a:spcPct val="90000"/>
              </a:lnSpc>
            </a:pPr>
            <a:r>
              <a:rPr lang="en-US" altLang="zh-CN" b="1">
                <a:ea typeface="黑体" panose="02010609060101010101" pitchFamily="49" charset="-122"/>
              </a:rPr>
              <a:t>R. O. Windner 1960</a:t>
            </a:r>
            <a:r>
              <a:rPr lang="zh-CN" altLang="en-US" b="1">
                <a:ea typeface="黑体" panose="02010609060101010101" pitchFamily="49" charset="-122"/>
              </a:rPr>
              <a:t>年</a:t>
            </a:r>
            <a:r>
              <a:rPr lang="zh-CN" altLang="en-US"/>
              <a:t> </a:t>
            </a:r>
          </a:p>
        </p:txBody>
      </p:sp>
      <p:grpSp>
        <p:nvGrpSpPr>
          <p:cNvPr id="147460" name="Group 4">
            <a:extLst>
              <a:ext uri="{FF2B5EF4-FFF2-40B4-BE49-F238E27FC236}">
                <a16:creationId xmlns:a16="http://schemas.microsoft.com/office/drawing/2014/main" id="{5251176B-48E0-45F1-91B1-DC0EC2624B56}"/>
              </a:ext>
            </a:extLst>
          </p:cNvPr>
          <p:cNvGrpSpPr>
            <a:grpSpLocks/>
          </p:cNvGrpSpPr>
          <p:nvPr/>
        </p:nvGrpSpPr>
        <p:grpSpPr bwMode="auto">
          <a:xfrm>
            <a:off x="2362200" y="2362201"/>
            <a:ext cx="8077200" cy="3205163"/>
            <a:chOff x="-3" y="-3"/>
            <a:chExt cx="2611" cy="2694"/>
          </a:xfrm>
        </p:grpSpPr>
        <p:grpSp>
          <p:nvGrpSpPr>
            <p:cNvPr id="147461" name="Group 5">
              <a:extLst>
                <a:ext uri="{FF2B5EF4-FFF2-40B4-BE49-F238E27FC236}">
                  <a16:creationId xmlns:a16="http://schemas.microsoft.com/office/drawing/2014/main" id="{3E916433-08D8-4EEC-AFAA-69835257A24A}"/>
                </a:ext>
              </a:extLst>
            </p:cNvPr>
            <p:cNvGrpSpPr>
              <a:grpSpLocks/>
            </p:cNvGrpSpPr>
            <p:nvPr/>
          </p:nvGrpSpPr>
          <p:grpSpPr bwMode="auto">
            <a:xfrm>
              <a:off x="0" y="0"/>
              <a:ext cx="2605" cy="2688"/>
              <a:chOff x="0" y="0"/>
              <a:chExt cx="2605" cy="2688"/>
            </a:xfrm>
          </p:grpSpPr>
          <p:grpSp>
            <p:nvGrpSpPr>
              <p:cNvPr id="147462" name="Group 6">
                <a:extLst>
                  <a:ext uri="{FF2B5EF4-FFF2-40B4-BE49-F238E27FC236}">
                    <a16:creationId xmlns:a16="http://schemas.microsoft.com/office/drawing/2014/main" id="{24650C60-6AEF-4686-9DD1-9D535ED09D54}"/>
                  </a:ext>
                </a:extLst>
              </p:cNvPr>
              <p:cNvGrpSpPr>
                <a:grpSpLocks/>
              </p:cNvGrpSpPr>
              <p:nvPr/>
            </p:nvGrpSpPr>
            <p:grpSpPr bwMode="auto">
              <a:xfrm>
                <a:off x="0" y="0"/>
                <a:ext cx="705" cy="384"/>
                <a:chOff x="0" y="0"/>
                <a:chExt cx="705" cy="384"/>
              </a:xfrm>
            </p:grpSpPr>
            <p:sp>
              <p:nvSpPr>
                <p:cNvPr id="147463" name="Rectangle 7">
                  <a:extLst>
                    <a:ext uri="{FF2B5EF4-FFF2-40B4-BE49-F238E27FC236}">
                      <a16:creationId xmlns:a16="http://schemas.microsoft.com/office/drawing/2014/main" id="{C46C109F-068A-4FEC-89A2-34702C3973B9}"/>
                    </a:ext>
                  </a:extLst>
                </p:cNvPr>
                <p:cNvSpPr>
                  <a:spLocks noChangeArrowheads="1"/>
                </p:cNvSpPr>
                <p:nvPr/>
              </p:nvSpPr>
              <p:spPr bwMode="auto">
                <a:xfrm>
                  <a:off x="43" y="0"/>
                  <a:ext cx="61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2400" b="1">
                      <a:latin typeface="Times New Roman" panose="02020603050405020304" pitchFamily="18" charset="0"/>
                    </a:rPr>
                    <a:t>自变量个数</a:t>
                  </a:r>
                </a:p>
              </p:txBody>
            </p:sp>
            <p:sp>
              <p:nvSpPr>
                <p:cNvPr id="147464" name="Rectangle 8">
                  <a:extLst>
                    <a:ext uri="{FF2B5EF4-FFF2-40B4-BE49-F238E27FC236}">
                      <a16:creationId xmlns:a16="http://schemas.microsoft.com/office/drawing/2014/main" id="{8688283C-1019-44F7-98DE-CF959BB28FD1}"/>
                    </a:ext>
                  </a:extLst>
                </p:cNvPr>
                <p:cNvSpPr>
                  <a:spLocks noChangeArrowheads="1"/>
                </p:cNvSpPr>
                <p:nvPr/>
              </p:nvSpPr>
              <p:spPr bwMode="auto">
                <a:xfrm>
                  <a:off x="0" y="0"/>
                  <a:ext cx="705"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65" name="Group 9">
                <a:extLst>
                  <a:ext uri="{FF2B5EF4-FFF2-40B4-BE49-F238E27FC236}">
                    <a16:creationId xmlns:a16="http://schemas.microsoft.com/office/drawing/2014/main" id="{0470FBF8-9B80-4714-B5F7-6A7C8224435C}"/>
                  </a:ext>
                </a:extLst>
              </p:cNvPr>
              <p:cNvGrpSpPr>
                <a:grpSpLocks/>
              </p:cNvGrpSpPr>
              <p:nvPr/>
            </p:nvGrpSpPr>
            <p:grpSpPr bwMode="auto">
              <a:xfrm>
                <a:off x="705" y="0"/>
                <a:ext cx="860" cy="384"/>
                <a:chOff x="705" y="0"/>
                <a:chExt cx="860" cy="384"/>
              </a:xfrm>
            </p:grpSpPr>
            <p:sp>
              <p:nvSpPr>
                <p:cNvPr id="147466" name="Rectangle 10">
                  <a:extLst>
                    <a:ext uri="{FF2B5EF4-FFF2-40B4-BE49-F238E27FC236}">
                      <a16:creationId xmlns:a16="http://schemas.microsoft.com/office/drawing/2014/main" id="{5E2A043D-4329-4188-A490-8D22883F315E}"/>
                    </a:ext>
                  </a:extLst>
                </p:cNvPr>
                <p:cNvSpPr>
                  <a:spLocks noChangeArrowheads="1"/>
                </p:cNvSpPr>
                <p:nvPr/>
              </p:nvSpPr>
              <p:spPr bwMode="auto">
                <a:xfrm>
                  <a:off x="748" y="0"/>
                  <a:ext cx="77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2400" b="1">
                      <a:latin typeface="Times New Roman" panose="02020603050405020304" pitchFamily="18" charset="0"/>
                    </a:rPr>
                    <a:t>函数的个数</a:t>
                  </a:r>
                </a:p>
              </p:txBody>
            </p:sp>
            <p:sp>
              <p:nvSpPr>
                <p:cNvPr id="147467" name="Rectangle 11">
                  <a:extLst>
                    <a:ext uri="{FF2B5EF4-FFF2-40B4-BE49-F238E27FC236}">
                      <a16:creationId xmlns:a16="http://schemas.microsoft.com/office/drawing/2014/main" id="{FF0342A9-DABE-43E1-BA07-B94A83E091B7}"/>
                    </a:ext>
                  </a:extLst>
                </p:cNvPr>
                <p:cNvSpPr>
                  <a:spLocks noChangeArrowheads="1"/>
                </p:cNvSpPr>
                <p:nvPr/>
              </p:nvSpPr>
              <p:spPr bwMode="auto">
                <a:xfrm>
                  <a:off x="705" y="0"/>
                  <a:ext cx="86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68" name="Group 12">
                <a:extLst>
                  <a:ext uri="{FF2B5EF4-FFF2-40B4-BE49-F238E27FC236}">
                    <a16:creationId xmlns:a16="http://schemas.microsoft.com/office/drawing/2014/main" id="{30096A9A-80ED-4270-9F90-38BBA32572DC}"/>
                  </a:ext>
                </a:extLst>
              </p:cNvPr>
              <p:cNvGrpSpPr>
                <a:grpSpLocks/>
              </p:cNvGrpSpPr>
              <p:nvPr/>
            </p:nvGrpSpPr>
            <p:grpSpPr bwMode="auto">
              <a:xfrm>
                <a:off x="1565" y="0"/>
                <a:ext cx="1040" cy="384"/>
                <a:chOff x="1565" y="0"/>
                <a:chExt cx="1040" cy="384"/>
              </a:xfrm>
            </p:grpSpPr>
            <p:sp>
              <p:nvSpPr>
                <p:cNvPr id="147469" name="Rectangle 13">
                  <a:extLst>
                    <a:ext uri="{FF2B5EF4-FFF2-40B4-BE49-F238E27FC236}">
                      <a16:creationId xmlns:a16="http://schemas.microsoft.com/office/drawing/2014/main" id="{82925A4C-66D8-47B2-8EA0-8F89F419BFB9}"/>
                    </a:ext>
                  </a:extLst>
                </p:cNvPr>
                <p:cNvSpPr>
                  <a:spLocks noChangeArrowheads="1"/>
                </p:cNvSpPr>
                <p:nvPr/>
              </p:nvSpPr>
              <p:spPr bwMode="auto">
                <a:xfrm>
                  <a:off x="1608" y="0"/>
                  <a:ext cx="9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2400" b="1">
                      <a:latin typeface="Times New Roman" panose="02020603050405020304" pitchFamily="18" charset="0"/>
                    </a:rPr>
                    <a:t>线性可分函数的个数</a:t>
                  </a:r>
                </a:p>
              </p:txBody>
            </p:sp>
            <p:sp>
              <p:nvSpPr>
                <p:cNvPr id="147470" name="Rectangle 14">
                  <a:extLst>
                    <a:ext uri="{FF2B5EF4-FFF2-40B4-BE49-F238E27FC236}">
                      <a16:creationId xmlns:a16="http://schemas.microsoft.com/office/drawing/2014/main" id="{FB7A5E1A-DAB1-47D6-AEFB-74FD268C54D0}"/>
                    </a:ext>
                  </a:extLst>
                </p:cNvPr>
                <p:cNvSpPr>
                  <a:spLocks noChangeArrowheads="1"/>
                </p:cNvSpPr>
                <p:nvPr/>
              </p:nvSpPr>
              <p:spPr bwMode="auto">
                <a:xfrm>
                  <a:off x="1565" y="0"/>
                  <a:ext cx="10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71" name="Group 15">
                <a:extLst>
                  <a:ext uri="{FF2B5EF4-FFF2-40B4-BE49-F238E27FC236}">
                    <a16:creationId xmlns:a16="http://schemas.microsoft.com/office/drawing/2014/main" id="{D3F0A140-9806-4F9D-B7AD-E137957A43C3}"/>
                  </a:ext>
                </a:extLst>
              </p:cNvPr>
              <p:cNvGrpSpPr>
                <a:grpSpLocks/>
              </p:cNvGrpSpPr>
              <p:nvPr/>
            </p:nvGrpSpPr>
            <p:grpSpPr bwMode="auto">
              <a:xfrm>
                <a:off x="0" y="384"/>
                <a:ext cx="705" cy="384"/>
                <a:chOff x="0" y="384"/>
                <a:chExt cx="705" cy="384"/>
              </a:xfrm>
            </p:grpSpPr>
            <p:sp>
              <p:nvSpPr>
                <p:cNvPr id="147472" name="Rectangle 16">
                  <a:extLst>
                    <a:ext uri="{FF2B5EF4-FFF2-40B4-BE49-F238E27FC236}">
                      <a16:creationId xmlns:a16="http://schemas.microsoft.com/office/drawing/2014/main" id="{0F69901A-0AE9-43F4-819C-C19CE6186022}"/>
                    </a:ext>
                  </a:extLst>
                </p:cNvPr>
                <p:cNvSpPr>
                  <a:spLocks noChangeArrowheads="1"/>
                </p:cNvSpPr>
                <p:nvPr/>
              </p:nvSpPr>
              <p:spPr bwMode="auto">
                <a:xfrm>
                  <a:off x="43" y="384"/>
                  <a:ext cx="61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1</a:t>
                  </a:r>
                </a:p>
              </p:txBody>
            </p:sp>
            <p:sp>
              <p:nvSpPr>
                <p:cNvPr id="147473" name="Rectangle 17">
                  <a:extLst>
                    <a:ext uri="{FF2B5EF4-FFF2-40B4-BE49-F238E27FC236}">
                      <a16:creationId xmlns:a16="http://schemas.microsoft.com/office/drawing/2014/main" id="{C56D3FA2-90AD-477A-92CC-12C6FF4ED02B}"/>
                    </a:ext>
                  </a:extLst>
                </p:cNvPr>
                <p:cNvSpPr>
                  <a:spLocks noChangeArrowheads="1"/>
                </p:cNvSpPr>
                <p:nvPr/>
              </p:nvSpPr>
              <p:spPr bwMode="auto">
                <a:xfrm>
                  <a:off x="0" y="384"/>
                  <a:ext cx="705"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74" name="Group 18">
                <a:extLst>
                  <a:ext uri="{FF2B5EF4-FFF2-40B4-BE49-F238E27FC236}">
                    <a16:creationId xmlns:a16="http://schemas.microsoft.com/office/drawing/2014/main" id="{1E8BC5B0-8330-4F0C-992B-D03680F9BB20}"/>
                  </a:ext>
                </a:extLst>
              </p:cNvPr>
              <p:cNvGrpSpPr>
                <a:grpSpLocks/>
              </p:cNvGrpSpPr>
              <p:nvPr/>
            </p:nvGrpSpPr>
            <p:grpSpPr bwMode="auto">
              <a:xfrm>
                <a:off x="705" y="384"/>
                <a:ext cx="860" cy="384"/>
                <a:chOff x="705" y="384"/>
                <a:chExt cx="860" cy="384"/>
              </a:xfrm>
            </p:grpSpPr>
            <p:sp>
              <p:nvSpPr>
                <p:cNvPr id="147475" name="Rectangle 19">
                  <a:extLst>
                    <a:ext uri="{FF2B5EF4-FFF2-40B4-BE49-F238E27FC236}">
                      <a16:creationId xmlns:a16="http://schemas.microsoft.com/office/drawing/2014/main" id="{43D18389-B487-4243-9708-6F12D6227CCE}"/>
                    </a:ext>
                  </a:extLst>
                </p:cNvPr>
                <p:cNvSpPr>
                  <a:spLocks noChangeArrowheads="1"/>
                </p:cNvSpPr>
                <p:nvPr/>
              </p:nvSpPr>
              <p:spPr bwMode="auto">
                <a:xfrm>
                  <a:off x="748" y="384"/>
                  <a:ext cx="77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4</a:t>
                  </a:r>
                </a:p>
              </p:txBody>
            </p:sp>
            <p:sp>
              <p:nvSpPr>
                <p:cNvPr id="147476" name="Rectangle 20">
                  <a:extLst>
                    <a:ext uri="{FF2B5EF4-FFF2-40B4-BE49-F238E27FC236}">
                      <a16:creationId xmlns:a16="http://schemas.microsoft.com/office/drawing/2014/main" id="{84C7EFFF-D6F4-4511-A30A-E9B7D5363C41}"/>
                    </a:ext>
                  </a:extLst>
                </p:cNvPr>
                <p:cNvSpPr>
                  <a:spLocks noChangeArrowheads="1"/>
                </p:cNvSpPr>
                <p:nvPr/>
              </p:nvSpPr>
              <p:spPr bwMode="auto">
                <a:xfrm>
                  <a:off x="705" y="384"/>
                  <a:ext cx="86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77" name="Group 21">
                <a:extLst>
                  <a:ext uri="{FF2B5EF4-FFF2-40B4-BE49-F238E27FC236}">
                    <a16:creationId xmlns:a16="http://schemas.microsoft.com/office/drawing/2014/main" id="{D92FC230-1987-4B61-B6E7-842F8AD321A9}"/>
                  </a:ext>
                </a:extLst>
              </p:cNvPr>
              <p:cNvGrpSpPr>
                <a:grpSpLocks/>
              </p:cNvGrpSpPr>
              <p:nvPr/>
            </p:nvGrpSpPr>
            <p:grpSpPr bwMode="auto">
              <a:xfrm>
                <a:off x="1565" y="384"/>
                <a:ext cx="1040" cy="384"/>
                <a:chOff x="1565" y="384"/>
                <a:chExt cx="1040" cy="384"/>
              </a:xfrm>
            </p:grpSpPr>
            <p:sp>
              <p:nvSpPr>
                <p:cNvPr id="147478" name="Rectangle 22">
                  <a:extLst>
                    <a:ext uri="{FF2B5EF4-FFF2-40B4-BE49-F238E27FC236}">
                      <a16:creationId xmlns:a16="http://schemas.microsoft.com/office/drawing/2014/main" id="{A7ED3A79-593F-495A-AC06-E214C32AE03D}"/>
                    </a:ext>
                  </a:extLst>
                </p:cNvPr>
                <p:cNvSpPr>
                  <a:spLocks noChangeArrowheads="1"/>
                </p:cNvSpPr>
                <p:nvPr/>
              </p:nvSpPr>
              <p:spPr bwMode="auto">
                <a:xfrm>
                  <a:off x="1608" y="384"/>
                  <a:ext cx="9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4</a:t>
                  </a:r>
                </a:p>
              </p:txBody>
            </p:sp>
            <p:sp>
              <p:nvSpPr>
                <p:cNvPr id="147479" name="Rectangle 23">
                  <a:extLst>
                    <a:ext uri="{FF2B5EF4-FFF2-40B4-BE49-F238E27FC236}">
                      <a16:creationId xmlns:a16="http://schemas.microsoft.com/office/drawing/2014/main" id="{90B52C0E-D551-46D8-81CA-4C8FD6792E44}"/>
                    </a:ext>
                  </a:extLst>
                </p:cNvPr>
                <p:cNvSpPr>
                  <a:spLocks noChangeArrowheads="1"/>
                </p:cNvSpPr>
                <p:nvPr/>
              </p:nvSpPr>
              <p:spPr bwMode="auto">
                <a:xfrm>
                  <a:off x="1565" y="384"/>
                  <a:ext cx="10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80" name="Group 24">
                <a:extLst>
                  <a:ext uri="{FF2B5EF4-FFF2-40B4-BE49-F238E27FC236}">
                    <a16:creationId xmlns:a16="http://schemas.microsoft.com/office/drawing/2014/main" id="{ABB0636B-B390-4613-9F4B-EA84BEA2959A}"/>
                  </a:ext>
                </a:extLst>
              </p:cNvPr>
              <p:cNvGrpSpPr>
                <a:grpSpLocks/>
              </p:cNvGrpSpPr>
              <p:nvPr/>
            </p:nvGrpSpPr>
            <p:grpSpPr bwMode="auto">
              <a:xfrm>
                <a:off x="0" y="768"/>
                <a:ext cx="705" cy="384"/>
                <a:chOff x="0" y="768"/>
                <a:chExt cx="705" cy="384"/>
              </a:xfrm>
            </p:grpSpPr>
            <p:sp>
              <p:nvSpPr>
                <p:cNvPr id="147481" name="Rectangle 25">
                  <a:extLst>
                    <a:ext uri="{FF2B5EF4-FFF2-40B4-BE49-F238E27FC236}">
                      <a16:creationId xmlns:a16="http://schemas.microsoft.com/office/drawing/2014/main" id="{6B1B09CC-FE85-44E4-BC30-F7FC0C8CDDA3}"/>
                    </a:ext>
                  </a:extLst>
                </p:cNvPr>
                <p:cNvSpPr>
                  <a:spLocks noChangeArrowheads="1"/>
                </p:cNvSpPr>
                <p:nvPr/>
              </p:nvSpPr>
              <p:spPr bwMode="auto">
                <a:xfrm>
                  <a:off x="43" y="768"/>
                  <a:ext cx="61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2</a:t>
                  </a:r>
                </a:p>
              </p:txBody>
            </p:sp>
            <p:sp>
              <p:nvSpPr>
                <p:cNvPr id="147482" name="Rectangle 26">
                  <a:extLst>
                    <a:ext uri="{FF2B5EF4-FFF2-40B4-BE49-F238E27FC236}">
                      <a16:creationId xmlns:a16="http://schemas.microsoft.com/office/drawing/2014/main" id="{E3A98252-EE94-4259-8E25-56A9C1913A7F}"/>
                    </a:ext>
                  </a:extLst>
                </p:cNvPr>
                <p:cNvSpPr>
                  <a:spLocks noChangeArrowheads="1"/>
                </p:cNvSpPr>
                <p:nvPr/>
              </p:nvSpPr>
              <p:spPr bwMode="auto">
                <a:xfrm>
                  <a:off x="0" y="768"/>
                  <a:ext cx="705"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83" name="Group 27">
                <a:extLst>
                  <a:ext uri="{FF2B5EF4-FFF2-40B4-BE49-F238E27FC236}">
                    <a16:creationId xmlns:a16="http://schemas.microsoft.com/office/drawing/2014/main" id="{629D6DA2-93A9-4CF6-8573-BE6A0C966AF8}"/>
                  </a:ext>
                </a:extLst>
              </p:cNvPr>
              <p:cNvGrpSpPr>
                <a:grpSpLocks/>
              </p:cNvGrpSpPr>
              <p:nvPr/>
            </p:nvGrpSpPr>
            <p:grpSpPr bwMode="auto">
              <a:xfrm>
                <a:off x="705" y="768"/>
                <a:ext cx="860" cy="384"/>
                <a:chOff x="705" y="768"/>
                <a:chExt cx="860" cy="384"/>
              </a:xfrm>
            </p:grpSpPr>
            <p:sp>
              <p:nvSpPr>
                <p:cNvPr id="147484" name="Rectangle 28">
                  <a:extLst>
                    <a:ext uri="{FF2B5EF4-FFF2-40B4-BE49-F238E27FC236}">
                      <a16:creationId xmlns:a16="http://schemas.microsoft.com/office/drawing/2014/main" id="{0AFD90A9-E88A-489E-9A31-01699507B7D9}"/>
                    </a:ext>
                  </a:extLst>
                </p:cNvPr>
                <p:cNvSpPr>
                  <a:spLocks noChangeArrowheads="1"/>
                </p:cNvSpPr>
                <p:nvPr/>
              </p:nvSpPr>
              <p:spPr bwMode="auto">
                <a:xfrm>
                  <a:off x="748" y="768"/>
                  <a:ext cx="77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16</a:t>
                  </a:r>
                </a:p>
              </p:txBody>
            </p:sp>
            <p:sp>
              <p:nvSpPr>
                <p:cNvPr id="147485" name="Rectangle 29">
                  <a:extLst>
                    <a:ext uri="{FF2B5EF4-FFF2-40B4-BE49-F238E27FC236}">
                      <a16:creationId xmlns:a16="http://schemas.microsoft.com/office/drawing/2014/main" id="{51A5EF5E-846D-4724-9227-3CF601AAB8A8}"/>
                    </a:ext>
                  </a:extLst>
                </p:cNvPr>
                <p:cNvSpPr>
                  <a:spLocks noChangeArrowheads="1"/>
                </p:cNvSpPr>
                <p:nvPr/>
              </p:nvSpPr>
              <p:spPr bwMode="auto">
                <a:xfrm>
                  <a:off x="705" y="768"/>
                  <a:ext cx="86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86" name="Group 30">
                <a:extLst>
                  <a:ext uri="{FF2B5EF4-FFF2-40B4-BE49-F238E27FC236}">
                    <a16:creationId xmlns:a16="http://schemas.microsoft.com/office/drawing/2014/main" id="{48285F25-D059-401E-82BA-8C5DD5DBA24A}"/>
                  </a:ext>
                </a:extLst>
              </p:cNvPr>
              <p:cNvGrpSpPr>
                <a:grpSpLocks/>
              </p:cNvGrpSpPr>
              <p:nvPr/>
            </p:nvGrpSpPr>
            <p:grpSpPr bwMode="auto">
              <a:xfrm>
                <a:off x="1565" y="768"/>
                <a:ext cx="1040" cy="384"/>
                <a:chOff x="1565" y="768"/>
                <a:chExt cx="1040" cy="384"/>
              </a:xfrm>
            </p:grpSpPr>
            <p:sp>
              <p:nvSpPr>
                <p:cNvPr id="147487" name="Rectangle 31">
                  <a:extLst>
                    <a:ext uri="{FF2B5EF4-FFF2-40B4-BE49-F238E27FC236}">
                      <a16:creationId xmlns:a16="http://schemas.microsoft.com/office/drawing/2014/main" id="{DCDA23B6-AC57-47D3-9912-0DEA540C162B}"/>
                    </a:ext>
                  </a:extLst>
                </p:cNvPr>
                <p:cNvSpPr>
                  <a:spLocks noChangeArrowheads="1"/>
                </p:cNvSpPr>
                <p:nvPr/>
              </p:nvSpPr>
              <p:spPr bwMode="auto">
                <a:xfrm>
                  <a:off x="1608" y="768"/>
                  <a:ext cx="9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14</a:t>
                  </a:r>
                </a:p>
              </p:txBody>
            </p:sp>
            <p:sp>
              <p:nvSpPr>
                <p:cNvPr id="147488" name="Rectangle 32">
                  <a:extLst>
                    <a:ext uri="{FF2B5EF4-FFF2-40B4-BE49-F238E27FC236}">
                      <a16:creationId xmlns:a16="http://schemas.microsoft.com/office/drawing/2014/main" id="{0A24FBB5-D454-4D9A-9C73-73A319CC149E}"/>
                    </a:ext>
                  </a:extLst>
                </p:cNvPr>
                <p:cNvSpPr>
                  <a:spLocks noChangeArrowheads="1"/>
                </p:cNvSpPr>
                <p:nvPr/>
              </p:nvSpPr>
              <p:spPr bwMode="auto">
                <a:xfrm>
                  <a:off x="1565" y="768"/>
                  <a:ext cx="10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89" name="Group 33">
                <a:extLst>
                  <a:ext uri="{FF2B5EF4-FFF2-40B4-BE49-F238E27FC236}">
                    <a16:creationId xmlns:a16="http://schemas.microsoft.com/office/drawing/2014/main" id="{9427DD84-5DA2-4454-8210-C19C468D75FB}"/>
                  </a:ext>
                </a:extLst>
              </p:cNvPr>
              <p:cNvGrpSpPr>
                <a:grpSpLocks/>
              </p:cNvGrpSpPr>
              <p:nvPr/>
            </p:nvGrpSpPr>
            <p:grpSpPr bwMode="auto">
              <a:xfrm>
                <a:off x="0" y="1152"/>
                <a:ext cx="705" cy="384"/>
                <a:chOff x="0" y="1152"/>
                <a:chExt cx="705" cy="384"/>
              </a:xfrm>
            </p:grpSpPr>
            <p:sp>
              <p:nvSpPr>
                <p:cNvPr id="147490" name="Rectangle 34">
                  <a:extLst>
                    <a:ext uri="{FF2B5EF4-FFF2-40B4-BE49-F238E27FC236}">
                      <a16:creationId xmlns:a16="http://schemas.microsoft.com/office/drawing/2014/main" id="{4765E378-8A04-4EA3-979C-2506C2BE8165}"/>
                    </a:ext>
                  </a:extLst>
                </p:cNvPr>
                <p:cNvSpPr>
                  <a:spLocks noChangeArrowheads="1"/>
                </p:cNvSpPr>
                <p:nvPr/>
              </p:nvSpPr>
              <p:spPr bwMode="auto">
                <a:xfrm>
                  <a:off x="43" y="1152"/>
                  <a:ext cx="61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3</a:t>
                  </a:r>
                </a:p>
              </p:txBody>
            </p:sp>
            <p:sp>
              <p:nvSpPr>
                <p:cNvPr id="147491" name="Rectangle 35">
                  <a:extLst>
                    <a:ext uri="{FF2B5EF4-FFF2-40B4-BE49-F238E27FC236}">
                      <a16:creationId xmlns:a16="http://schemas.microsoft.com/office/drawing/2014/main" id="{FEF5CC1C-24BF-4373-A641-04BBCA6AB9C3}"/>
                    </a:ext>
                  </a:extLst>
                </p:cNvPr>
                <p:cNvSpPr>
                  <a:spLocks noChangeArrowheads="1"/>
                </p:cNvSpPr>
                <p:nvPr/>
              </p:nvSpPr>
              <p:spPr bwMode="auto">
                <a:xfrm>
                  <a:off x="0" y="1152"/>
                  <a:ext cx="705"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92" name="Group 36">
                <a:extLst>
                  <a:ext uri="{FF2B5EF4-FFF2-40B4-BE49-F238E27FC236}">
                    <a16:creationId xmlns:a16="http://schemas.microsoft.com/office/drawing/2014/main" id="{7840ABF9-6693-4D20-88AF-6F439C89E778}"/>
                  </a:ext>
                </a:extLst>
              </p:cNvPr>
              <p:cNvGrpSpPr>
                <a:grpSpLocks/>
              </p:cNvGrpSpPr>
              <p:nvPr/>
            </p:nvGrpSpPr>
            <p:grpSpPr bwMode="auto">
              <a:xfrm>
                <a:off x="705" y="1152"/>
                <a:ext cx="860" cy="384"/>
                <a:chOff x="705" y="1152"/>
                <a:chExt cx="860" cy="384"/>
              </a:xfrm>
            </p:grpSpPr>
            <p:sp>
              <p:nvSpPr>
                <p:cNvPr id="147493" name="Rectangle 37">
                  <a:extLst>
                    <a:ext uri="{FF2B5EF4-FFF2-40B4-BE49-F238E27FC236}">
                      <a16:creationId xmlns:a16="http://schemas.microsoft.com/office/drawing/2014/main" id="{E023214F-9148-4C77-A417-B335E5C466D3}"/>
                    </a:ext>
                  </a:extLst>
                </p:cNvPr>
                <p:cNvSpPr>
                  <a:spLocks noChangeArrowheads="1"/>
                </p:cNvSpPr>
                <p:nvPr/>
              </p:nvSpPr>
              <p:spPr bwMode="auto">
                <a:xfrm>
                  <a:off x="748" y="1152"/>
                  <a:ext cx="77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256</a:t>
                  </a:r>
                </a:p>
              </p:txBody>
            </p:sp>
            <p:sp>
              <p:nvSpPr>
                <p:cNvPr id="147494" name="Rectangle 38">
                  <a:extLst>
                    <a:ext uri="{FF2B5EF4-FFF2-40B4-BE49-F238E27FC236}">
                      <a16:creationId xmlns:a16="http://schemas.microsoft.com/office/drawing/2014/main" id="{384A8344-9560-42D7-8B8C-FE43DD8BD5C8}"/>
                    </a:ext>
                  </a:extLst>
                </p:cNvPr>
                <p:cNvSpPr>
                  <a:spLocks noChangeArrowheads="1"/>
                </p:cNvSpPr>
                <p:nvPr/>
              </p:nvSpPr>
              <p:spPr bwMode="auto">
                <a:xfrm>
                  <a:off x="705" y="1152"/>
                  <a:ext cx="86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95" name="Group 39">
                <a:extLst>
                  <a:ext uri="{FF2B5EF4-FFF2-40B4-BE49-F238E27FC236}">
                    <a16:creationId xmlns:a16="http://schemas.microsoft.com/office/drawing/2014/main" id="{2F100D10-877D-4538-99F3-A047E1CE529F}"/>
                  </a:ext>
                </a:extLst>
              </p:cNvPr>
              <p:cNvGrpSpPr>
                <a:grpSpLocks/>
              </p:cNvGrpSpPr>
              <p:nvPr/>
            </p:nvGrpSpPr>
            <p:grpSpPr bwMode="auto">
              <a:xfrm>
                <a:off x="1565" y="1152"/>
                <a:ext cx="1040" cy="384"/>
                <a:chOff x="1565" y="1152"/>
                <a:chExt cx="1040" cy="384"/>
              </a:xfrm>
            </p:grpSpPr>
            <p:sp>
              <p:nvSpPr>
                <p:cNvPr id="147496" name="Rectangle 40">
                  <a:extLst>
                    <a:ext uri="{FF2B5EF4-FFF2-40B4-BE49-F238E27FC236}">
                      <a16:creationId xmlns:a16="http://schemas.microsoft.com/office/drawing/2014/main" id="{077C077B-68DE-445D-9827-C433CE577C70}"/>
                    </a:ext>
                  </a:extLst>
                </p:cNvPr>
                <p:cNvSpPr>
                  <a:spLocks noChangeArrowheads="1"/>
                </p:cNvSpPr>
                <p:nvPr/>
              </p:nvSpPr>
              <p:spPr bwMode="auto">
                <a:xfrm>
                  <a:off x="1608" y="1152"/>
                  <a:ext cx="9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104</a:t>
                  </a:r>
                </a:p>
              </p:txBody>
            </p:sp>
            <p:sp>
              <p:nvSpPr>
                <p:cNvPr id="147497" name="Rectangle 41">
                  <a:extLst>
                    <a:ext uri="{FF2B5EF4-FFF2-40B4-BE49-F238E27FC236}">
                      <a16:creationId xmlns:a16="http://schemas.microsoft.com/office/drawing/2014/main" id="{37285299-3303-49AF-8C53-7C62B027DD8B}"/>
                    </a:ext>
                  </a:extLst>
                </p:cNvPr>
                <p:cNvSpPr>
                  <a:spLocks noChangeArrowheads="1"/>
                </p:cNvSpPr>
                <p:nvPr/>
              </p:nvSpPr>
              <p:spPr bwMode="auto">
                <a:xfrm>
                  <a:off x="1565" y="1152"/>
                  <a:ext cx="10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498" name="Group 42">
                <a:extLst>
                  <a:ext uri="{FF2B5EF4-FFF2-40B4-BE49-F238E27FC236}">
                    <a16:creationId xmlns:a16="http://schemas.microsoft.com/office/drawing/2014/main" id="{68557476-BFDC-40F3-9404-7232EBA343F6}"/>
                  </a:ext>
                </a:extLst>
              </p:cNvPr>
              <p:cNvGrpSpPr>
                <a:grpSpLocks/>
              </p:cNvGrpSpPr>
              <p:nvPr/>
            </p:nvGrpSpPr>
            <p:grpSpPr bwMode="auto">
              <a:xfrm>
                <a:off x="0" y="1536"/>
                <a:ext cx="705" cy="384"/>
                <a:chOff x="0" y="1536"/>
                <a:chExt cx="705" cy="384"/>
              </a:xfrm>
            </p:grpSpPr>
            <p:sp>
              <p:nvSpPr>
                <p:cNvPr id="147499" name="Rectangle 43">
                  <a:extLst>
                    <a:ext uri="{FF2B5EF4-FFF2-40B4-BE49-F238E27FC236}">
                      <a16:creationId xmlns:a16="http://schemas.microsoft.com/office/drawing/2014/main" id="{77703C19-59A6-4A66-AEE3-C71A66008BA7}"/>
                    </a:ext>
                  </a:extLst>
                </p:cNvPr>
                <p:cNvSpPr>
                  <a:spLocks noChangeArrowheads="1"/>
                </p:cNvSpPr>
                <p:nvPr/>
              </p:nvSpPr>
              <p:spPr bwMode="auto">
                <a:xfrm>
                  <a:off x="43" y="1536"/>
                  <a:ext cx="61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4</a:t>
                  </a:r>
                </a:p>
              </p:txBody>
            </p:sp>
            <p:sp>
              <p:nvSpPr>
                <p:cNvPr id="147500" name="Rectangle 44">
                  <a:extLst>
                    <a:ext uri="{FF2B5EF4-FFF2-40B4-BE49-F238E27FC236}">
                      <a16:creationId xmlns:a16="http://schemas.microsoft.com/office/drawing/2014/main" id="{82095847-DD7B-45BC-96A6-AAA1009596BF}"/>
                    </a:ext>
                  </a:extLst>
                </p:cNvPr>
                <p:cNvSpPr>
                  <a:spLocks noChangeArrowheads="1"/>
                </p:cNvSpPr>
                <p:nvPr/>
              </p:nvSpPr>
              <p:spPr bwMode="auto">
                <a:xfrm>
                  <a:off x="0" y="1536"/>
                  <a:ext cx="705"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501" name="Group 45">
                <a:extLst>
                  <a:ext uri="{FF2B5EF4-FFF2-40B4-BE49-F238E27FC236}">
                    <a16:creationId xmlns:a16="http://schemas.microsoft.com/office/drawing/2014/main" id="{8475B3A0-17DC-4307-B784-150D3450604C}"/>
                  </a:ext>
                </a:extLst>
              </p:cNvPr>
              <p:cNvGrpSpPr>
                <a:grpSpLocks/>
              </p:cNvGrpSpPr>
              <p:nvPr/>
            </p:nvGrpSpPr>
            <p:grpSpPr bwMode="auto">
              <a:xfrm>
                <a:off x="705" y="1536"/>
                <a:ext cx="860" cy="384"/>
                <a:chOff x="705" y="1536"/>
                <a:chExt cx="860" cy="384"/>
              </a:xfrm>
            </p:grpSpPr>
            <p:sp>
              <p:nvSpPr>
                <p:cNvPr id="147502" name="Rectangle 46">
                  <a:extLst>
                    <a:ext uri="{FF2B5EF4-FFF2-40B4-BE49-F238E27FC236}">
                      <a16:creationId xmlns:a16="http://schemas.microsoft.com/office/drawing/2014/main" id="{843A1FDC-AED2-4CEB-A0B1-6BB91A16777C}"/>
                    </a:ext>
                  </a:extLst>
                </p:cNvPr>
                <p:cNvSpPr>
                  <a:spLocks noChangeArrowheads="1"/>
                </p:cNvSpPr>
                <p:nvPr/>
              </p:nvSpPr>
              <p:spPr bwMode="auto">
                <a:xfrm>
                  <a:off x="748" y="1536"/>
                  <a:ext cx="77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65,536</a:t>
                  </a:r>
                </a:p>
              </p:txBody>
            </p:sp>
            <p:sp>
              <p:nvSpPr>
                <p:cNvPr id="147503" name="Rectangle 47">
                  <a:extLst>
                    <a:ext uri="{FF2B5EF4-FFF2-40B4-BE49-F238E27FC236}">
                      <a16:creationId xmlns:a16="http://schemas.microsoft.com/office/drawing/2014/main" id="{3E815C58-4377-40B6-BBEC-894B2595E643}"/>
                    </a:ext>
                  </a:extLst>
                </p:cNvPr>
                <p:cNvSpPr>
                  <a:spLocks noChangeArrowheads="1"/>
                </p:cNvSpPr>
                <p:nvPr/>
              </p:nvSpPr>
              <p:spPr bwMode="auto">
                <a:xfrm>
                  <a:off x="705" y="1536"/>
                  <a:ext cx="86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504" name="Group 48">
                <a:extLst>
                  <a:ext uri="{FF2B5EF4-FFF2-40B4-BE49-F238E27FC236}">
                    <a16:creationId xmlns:a16="http://schemas.microsoft.com/office/drawing/2014/main" id="{510D950B-640C-43AD-AD4F-524F41ABC527}"/>
                  </a:ext>
                </a:extLst>
              </p:cNvPr>
              <p:cNvGrpSpPr>
                <a:grpSpLocks/>
              </p:cNvGrpSpPr>
              <p:nvPr/>
            </p:nvGrpSpPr>
            <p:grpSpPr bwMode="auto">
              <a:xfrm>
                <a:off x="1565" y="1536"/>
                <a:ext cx="1040" cy="384"/>
                <a:chOff x="1565" y="1536"/>
                <a:chExt cx="1040" cy="384"/>
              </a:xfrm>
            </p:grpSpPr>
            <p:sp>
              <p:nvSpPr>
                <p:cNvPr id="147505" name="Rectangle 49">
                  <a:extLst>
                    <a:ext uri="{FF2B5EF4-FFF2-40B4-BE49-F238E27FC236}">
                      <a16:creationId xmlns:a16="http://schemas.microsoft.com/office/drawing/2014/main" id="{10A80A8E-D8B5-4FF3-A721-CDA9F57D1BFA}"/>
                    </a:ext>
                  </a:extLst>
                </p:cNvPr>
                <p:cNvSpPr>
                  <a:spLocks noChangeArrowheads="1"/>
                </p:cNvSpPr>
                <p:nvPr/>
              </p:nvSpPr>
              <p:spPr bwMode="auto">
                <a:xfrm>
                  <a:off x="1608" y="1536"/>
                  <a:ext cx="9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1882</a:t>
                  </a:r>
                </a:p>
              </p:txBody>
            </p:sp>
            <p:sp>
              <p:nvSpPr>
                <p:cNvPr id="147506" name="Rectangle 50">
                  <a:extLst>
                    <a:ext uri="{FF2B5EF4-FFF2-40B4-BE49-F238E27FC236}">
                      <a16:creationId xmlns:a16="http://schemas.microsoft.com/office/drawing/2014/main" id="{36F5E212-3F3E-4D5F-9B71-AD5DEEE21FF6}"/>
                    </a:ext>
                  </a:extLst>
                </p:cNvPr>
                <p:cNvSpPr>
                  <a:spLocks noChangeArrowheads="1"/>
                </p:cNvSpPr>
                <p:nvPr/>
              </p:nvSpPr>
              <p:spPr bwMode="auto">
                <a:xfrm>
                  <a:off x="1565" y="1536"/>
                  <a:ext cx="10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507" name="Group 51">
                <a:extLst>
                  <a:ext uri="{FF2B5EF4-FFF2-40B4-BE49-F238E27FC236}">
                    <a16:creationId xmlns:a16="http://schemas.microsoft.com/office/drawing/2014/main" id="{C1C0A1E7-0022-49F3-BBED-AB0930C0B7FE}"/>
                  </a:ext>
                </a:extLst>
              </p:cNvPr>
              <p:cNvGrpSpPr>
                <a:grpSpLocks/>
              </p:cNvGrpSpPr>
              <p:nvPr/>
            </p:nvGrpSpPr>
            <p:grpSpPr bwMode="auto">
              <a:xfrm>
                <a:off x="0" y="1920"/>
                <a:ext cx="705" cy="384"/>
                <a:chOff x="0" y="1920"/>
                <a:chExt cx="705" cy="384"/>
              </a:xfrm>
            </p:grpSpPr>
            <p:sp>
              <p:nvSpPr>
                <p:cNvPr id="147508" name="Rectangle 52">
                  <a:extLst>
                    <a:ext uri="{FF2B5EF4-FFF2-40B4-BE49-F238E27FC236}">
                      <a16:creationId xmlns:a16="http://schemas.microsoft.com/office/drawing/2014/main" id="{4608577A-0208-4575-B01F-9DA5F24F0EC3}"/>
                    </a:ext>
                  </a:extLst>
                </p:cNvPr>
                <p:cNvSpPr>
                  <a:spLocks noChangeArrowheads="1"/>
                </p:cNvSpPr>
                <p:nvPr/>
              </p:nvSpPr>
              <p:spPr bwMode="auto">
                <a:xfrm>
                  <a:off x="43" y="1920"/>
                  <a:ext cx="61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5</a:t>
                  </a:r>
                </a:p>
              </p:txBody>
            </p:sp>
            <p:sp>
              <p:nvSpPr>
                <p:cNvPr id="147509" name="Rectangle 53">
                  <a:extLst>
                    <a:ext uri="{FF2B5EF4-FFF2-40B4-BE49-F238E27FC236}">
                      <a16:creationId xmlns:a16="http://schemas.microsoft.com/office/drawing/2014/main" id="{4947B420-A743-4097-B6FF-E4B5AFC3D9DD}"/>
                    </a:ext>
                  </a:extLst>
                </p:cNvPr>
                <p:cNvSpPr>
                  <a:spLocks noChangeArrowheads="1"/>
                </p:cNvSpPr>
                <p:nvPr/>
              </p:nvSpPr>
              <p:spPr bwMode="auto">
                <a:xfrm>
                  <a:off x="0" y="1920"/>
                  <a:ext cx="705"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510" name="Group 54">
                <a:extLst>
                  <a:ext uri="{FF2B5EF4-FFF2-40B4-BE49-F238E27FC236}">
                    <a16:creationId xmlns:a16="http://schemas.microsoft.com/office/drawing/2014/main" id="{D894A042-F661-48A8-8736-AF02690E5FE3}"/>
                  </a:ext>
                </a:extLst>
              </p:cNvPr>
              <p:cNvGrpSpPr>
                <a:grpSpLocks/>
              </p:cNvGrpSpPr>
              <p:nvPr/>
            </p:nvGrpSpPr>
            <p:grpSpPr bwMode="auto">
              <a:xfrm>
                <a:off x="705" y="1920"/>
                <a:ext cx="860" cy="384"/>
                <a:chOff x="705" y="1920"/>
                <a:chExt cx="860" cy="384"/>
              </a:xfrm>
            </p:grpSpPr>
            <p:sp>
              <p:nvSpPr>
                <p:cNvPr id="147511" name="Rectangle 55">
                  <a:extLst>
                    <a:ext uri="{FF2B5EF4-FFF2-40B4-BE49-F238E27FC236}">
                      <a16:creationId xmlns:a16="http://schemas.microsoft.com/office/drawing/2014/main" id="{210F9162-B9CA-4242-8B7A-60B10F366D87}"/>
                    </a:ext>
                  </a:extLst>
                </p:cNvPr>
                <p:cNvSpPr>
                  <a:spLocks noChangeArrowheads="1"/>
                </p:cNvSpPr>
                <p:nvPr/>
              </p:nvSpPr>
              <p:spPr bwMode="auto">
                <a:xfrm>
                  <a:off x="748" y="1920"/>
                  <a:ext cx="77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4.3*10</a:t>
                  </a:r>
                  <a:r>
                    <a:rPr kumimoji="1" lang="en-US" altLang="zh-CN" sz="2400" b="1" baseline="30000">
                      <a:latin typeface="Times New Roman" panose="02020603050405020304" pitchFamily="18" charset="0"/>
                    </a:rPr>
                    <a:t>9</a:t>
                  </a:r>
                  <a:endParaRPr kumimoji="1" lang="en-US" altLang="zh-CN" sz="2400" b="1">
                    <a:latin typeface="Times New Roman" panose="02020603050405020304" pitchFamily="18" charset="0"/>
                  </a:endParaRPr>
                </a:p>
              </p:txBody>
            </p:sp>
            <p:sp>
              <p:nvSpPr>
                <p:cNvPr id="147512" name="Rectangle 56">
                  <a:extLst>
                    <a:ext uri="{FF2B5EF4-FFF2-40B4-BE49-F238E27FC236}">
                      <a16:creationId xmlns:a16="http://schemas.microsoft.com/office/drawing/2014/main" id="{5045BFC7-A09D-4B66-8E15-400825A6B745}"/>
                    </a:ext>
                  </a:extLst>
                </p:cNvPr>
                <p:cNvSpPr>
                  <a:spLocks noChangeArrowheads="1"/>
                </p:cNvSpPr>
                <p:nvPr/>
              </p:nvSpPr>
              <p:spPr bwMode="auto">
                <a:xfrm>
                  <a:off x="705" y="1920"/>
                  <a:ext cx="86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513" name="Group 57">
                <a:extLst>
                  <a:ext uri="{FF2B5EF4-FFF2-40B4-BE49-F238E27FC236}">
                    <a16:creationId xmlns:a16="http://schemas.microsoft.com/office/drawing/2014/main" id="{3E008741-626D-4274-AA4D-E37B204F28B7}"/>
                  </a:ext>
                </a:extLst>
              </p:cNvPr>
              <p:cNvGrpSpPr>
                <a:grpSpLocks/>
              </p:cNvGrpSpPr>
              <p:nvPr/>
            </p:nvGrpSpPr>
            <p:grpSpPr bwMode="auto">
              <a:xfrm>
                <a:off x="1565" y="1920"/>
                <a:ext cx="1040" cy="384"/>
                <a:chOff x="1565" y="1920"/>
                <a:chExt cx="1040" cy="384"/>
              </a:xfrm>
            </p:grpSpPr>
            <p:sp>
              <p:nvSpPr>
                <p:cNvPr id="147514" name="Rectangle 58">
                  <a:extLst>
                    <a:ext uri="{FF2B5EF4-FFF2-40B4-BE49-F238E27FC236}">
                      <a16:creationId xmlns:a16="http://schemas.microsoft.com/office/drawing/2014/main" id="{44371220-1705-4B37-8A46-41315D55E9B5}"/>
                    </a:ext>
                  </a:extLst>
                </p:cNvPr>
                <p:cNvSpPr>
                  <a:spLocks noChangeArrowheads="1"/>
                </p:cNvSpPr>
                <p:nvPr/>
              </p:nvSpPr>
              <p:spPr bwMode="auto">
                <a:xfrm>
                  <a:off x="1608" y="1920"/>
                  <a:ext cx="9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94,572</a:t>
                  </a:r>
                </a:p>
              </p:txBody>
            </p:sp>
            <p:sp>
              <p:nvSpPr>
                <p:cNvPr id="147515" name="Rectangle 59">
                  <a:extLst>
                    <a:ext uri="{FF2B5EF4-FFF2-40B4-BE49-F238E27FC236}">
                      <a16:creationId xmlns:a16="http://schemas.microsoft.com/office/drawing/2014/main" id="{3766105D-1581-4D61-A1A4-10973CC5042F}"/>
                    </a:ext>
                  </a:extLst>
                </p:cNvPr>
                <p:cNvSpPr>
                  <a:spLocks noChangeArrowheads="1"/>
                </p:cNvSpPr>
                <p:nvPr/>
              </p:nvSpPr>
              <p:spPr bwMode="auto">
                <a:xfrm>
                  <a:off x="1565" y="1920"/>
                  <a:ext cx="10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516" name="Group 60">
                <a:extLst>
                  <a:ext uri="{FF2B5EF4-FFF2-40B4-BE49-F238E27FC236}">
                    <a16:creationId xmlns:a16="http://schemas.microsoft.com/office/drawing/2014/main" id="{7186F9D9-8208-45F6-B38F-36529EDF4550}"/>
                  </a:ext>
                </a:extLst>
              </p:cNvPr>
              <p:cNvGrpSpPr>
                <a:grpSpLocks/>
              </p:cNvGrpSpPr>
              <p:nvPr/>
            </p:nvGrpSpPr>
            <p:grpSpPr bwMode="auto">
              <a:xfrm>
                <a:off x="0" y="2304"/>
                <a:ext cx="705" cy="384"/>
                <a:chOff x="0" y="2304"/>
                <a:chExt cx="705" cy="384"/>
              </a:xfrm>
            </p:grpSpPr>
            <p:sp>
              <p:nvSpPr>
                <p:cNvPr id="147517" name="Rectangle 61">
                  <a:extLst>
                    <a:ext uri="{FF2B5EF4-FFF2-40B4-BE49-F238E27FC236}">
                      <a16:creationId xmlns:a16="http://schemas.microsoft.com/office/drawing/2014/main" id="{AF7EE93C-5BBA-416E-A59E-9CF2EE55D2A4}"/>
                    </a:ext>
                  </a:extLst>
                </p:cNvPr>
                <p:cNvSpPr>
                  <a:spLocks noChangeArrowheads="1"/>
                </p:cNvSpPr>
                <p:nvPr/>
              </p:nvSpPr>
              <p:spPr bwMode="auto">
                <a:xfrm>
                  <a:off x="43" y="2304"/>
                  <a:ext cx="61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6</a:t>
                  </a:r>
                </a:p>
              </p:txBody>
            </p:sp>
            <p:sp>
              <p:nvSpPr>
                <p:cNvPr id="147518" name="Rectangle 62">
                  <a:extLst>
                    <a:ext uri="{FF2B5EF4-FFF2-40B4-BE49-F238E27FC236}">
                      <a16:creationId xmlns:a16="http://schemas.microsoft.com/office/drawing/2014/main" id="{80B5DA88-26B8-47FE-8C6A-A33B4C0912EE}"/>
                    </a:ext>
                  </a:extLst>
                </p:cNvPr>
                <p:cNvSpPr>
                  <a:spLocks noChangeArrowheads="1"/>
                </p:cNvSpPr>
                <p:nvPr/>
              </p:nvSpPr>
              <p:spPr bwMode="auto">
                <a:xfrm>
                  <a:off x="0" y="2304"/>
                  <a:ext cx="705"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519" name="Group 63">
                <a:extLst>
                  <a:ext uri="{FF2B5EF4-FFF2-40B4-BE49-F238E27FC236}">
                    <a16:creationId xmlns:a16="http://schemas.microsoft.com/office/drawing/2014/main" id="{9564C750-0630-4173-8430-D646ADCE7F93}"/>
                  </a:ext>
                </a:extLst>
              </p:cNvPr>
              <p:cNvGrpSpPr>
                <a:grpSpLocks/>
              </p:cNvGrpSpPr>
              <p:nvPr/>
            </p:nvGrpSpPr>
            <p:grpSpPr bwMode="auto">
              <a:xfrm>
                <a:off x="705" y="2304"/>
                <a:ext cx="860" cy="384"/>
                <a:chOff x="705" y="2304"/>
                <a:chExt cx="860" cy="384"/>
              </a:xfrm>
            </p:grpSpPr>
            <p:sp>
              <p:nvSpPr>
                <p:cNvPr id="147520" name="Rectangle 64">
                  <a:extLst>
                    <a:ext uri="{FF2B5EF4-FFF2-40B4-BE49-F238E27FC236}">
                      <a16:creationId xmlns:a16="http://schemas.microsoft.com/office/drawing/2014/main" id="{DAE182EA-D684-411F-B402-F95E97BACF30}"/>
                    </a:ext>
                  </a:extLst>
                </p:cNvPr>
                <p:cNvSpPr>
                  <a:spLocks noChangeArrowheads="1"/>
                </p:cNvSpPr>
                <p:nvPr/>
              </p:nvSpPr>
              <p:spPr bwMode="auto">
                <a:xfrm>
                  <a:off x="748" y="2304"/>
                  <a:ext cx="77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1.8*10</a:t>
                  </a:r>
                  <a:r>
                    <a:rPr kumimoji="1" lang="en-US" altLang="zh-CN" sz="2400" b="1" baseline="30000">
                      <a:latin typeface="Times New Roman" panose="02020603050405020304" pitchFamily="18" charset="0"/>
                    </a:rPr>
                    <a:t>19</a:t>
                  </a:r>
                  <a:endParaRPr kumimoji="1" lang="en-US" altLang="zh-CN" sz="2400" b="1">
                    <a:latin typeface="Times New Roman" panose="02020603050405020304" pitchFamily="18" charset="0"/>
                  </a:endParaRPr>
                </a:p>
              </p:txBody>
            </p:sp>
            <p:sp>
              <p:nvSpPr>
                <p:cNvPr id="147521" name="Rectangle 65">
                  <a:extLst>
                    <a:ext uri="{FF2B5EF4-FFF2-40B4-BE49-F238E27FC236}">
                      <a16:creationId xmlns:a16="http://schemas.microsoft.com/office/drawing/2014/main" id="{BC9005A8-4E6F-45AF-9715-A3F80AD9960A}"/>
                    </a:ext>
                  </a:extLst>
                </p:cNvPr>
                <p:cNvSpPr>
                  <a:spLocks noChangeArrowheads="1"/>
                </p:cNvSpPr>
                <p:nvPr/>
              </p:nvSpPr>
              <p:spPr bwMode="auto">
                <a:xfrm>
                  <a:off x="705" y="2304"/>
                  <a:ext cx="86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7522" name="Group 66">
                <a:extLst>
                  <a:ext uri="{FF2B5EF4-FFF2-40B4-BE49-F238E27FC236}">
                    <a16:creationId xmlns:a16="http://schemas.microsoft.com/office/drawing/2014/main" id="{EE9050B7-54DD-45F4-BB96-E1BD2DF28EC8}"/>
                  </a:ext>
                </a:extLst>
              </p:cNvPr>
              <p:cNvGrpSpPr>
                <a:grpSpLocks/>
              </p:cNvGrpSpPr>
              <p:nvPr/>
            </p:nvGrpSpPr>
            <p:grpSpPr bwMode="auto">
              <a:xfrm>
                <a:off x="1565" y="2304"/>
                <a:ext cx="1040" cy="384"/>
                <a:chOff x="1565" y="2304"/>
                <a:chExt cx="1040" cy="384"/>
              </a:xfrm>
            </p:grpSpPr>
            <p:sp>
              <p:nvSpPr>
                <p:cNvPr id="147523" name="Rectangle 67">
                  <a:extLst>
                    <a:ext uri="{FF2B5EF4-FFF2-40B4-BE49-F238E27FC236}">
                      <a16:creationId xmlns:a16="http://schemas.microsoft.com/office/drawing/2014/main" id="{142B62C6-BC65-4C26-86E1-35720CC838FD}"/>
                    </a:ext>
                  </a:extLst>
                </p:cNvPr>
                <p:cNvSpPr>
                  <a:spLocks noChangeArrowheads="1"/>
                </p:cNvSpPr>
                <p:nvPr/>
              </p:nvSpPr>
              <p:spPr bwMode="auto">
                <a:xfrm>
                  <a:off x="1608" y="2304"/>
                  <a:ext cx="9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en-US" altLang="zh-CN" sz="2400" b="1">
                      <a:latin typeface="Times New Roman" panose="02020603050405020304" pitchFamily="18" charset="0"/>
                    </a:rPr>
                    <a:t>5,028,134</a:t>
                  </a:r>
                </a:p>
              </p:txBody>
            </p:sp>
            <p:sp>
              <p:nvSpPr>
                <p:cNvPr id="147524" name="Rectangle 68">
                  <a:extLst>
                    <a:ext uri="{FF2B5EF4-FFF2-40B4-BE49-F238E27FC236}">
                      <a16:creationId xmlns:a16="http://schemas.microsoft.com/office/drawing/2014/main" id="{1179793C-98A8-465C-A1B0-879FC3619DF9}"/>
                    </a:ext>
                  </a:extLst>
                </p:cNvPr>
                <p:cNvSpPr>
                  <a:spLocks noChangeArrowheads="1"/>
                </p:cNvSpPr>
                <p:nvPr/>
              </p:nvSpPr>
              <p:spPr bwMode="auto">
                <a:xfrm>
                  <a:off x="1565" y="2304"/>
                  <a:ext cx="10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7525" name="Rectangle 69">
              <a:extLst>
                <a:ext uri="{FF2B5EF4-FFF2-40B4-BE49-F238E27FC236}">
                  <a16:creationId xmlns:a16="http://schemas.microsoft.com/office/drawing/2014/main" id="{0DD6E0B4-A1FF-4DE9-A5EF-6004F387B17D}"/>
                </a:ext>
              </a:extLst>
            </p:cNvPr>
            <p:cNvSpPr>
              <a:spLocks noChangeArrowheads="1"/>
            </p:cNvSpPr>
            <p:nvPr/>
          </p:nvSpPr>
          <p:spPr bwMode="auto">
            <a:xfrm>
              <a:off x="-3" y="-3"/>
              <a:ext cx="2611" cy="2694"/>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2CCFC3B-8B43-4A47-BCB9-415C0ABCA3AB}"/>
              </a:ext>
            </a:extLst>
          </p:cNvPr>
          <p:cNvSpPr>
            <a:spLocks noGrp="1"/>
          </p:cNvSpPr>
          <p:nvPr>
            <p:ph type="dt" sz="half" idx="4294967295"/>
          </p:nvPr>
        </p:nvSpPr>
        <p:spPr>
          <a:xfrm>
            <a:off x="0" y="6356350"/>
            <a:ext cx="2743200" cy="365125"/>
          </a:xfrm>
        </p:spPr>
        <p:txBody>
          <a:bodyPr/>
          <a:lstStyle/>
          <a:p>
            <a:fld id="{F547645D-1772-4DCC-BC1F-6665250EE270}" type="datetime1">
              <a:rPr lang="zh-CN" altLang="en-US"/>
              <a:pPr/>
              <a:t>2020/12/1</a:t>
            </a:fld>
            <a:endParaRPr lang="en-US" altLang="zh-CN"/>
          </a:p>
        </p:txBody>
      </p:sp>
      <p:sp>
        <p:nvSpPr>
          <p:cNvPr id="6" name="灯片编号占位符 5">
            <a:extLst>
              <a:ext uri="{FF2B5EF4-FFF2-40B4-BE49-F238E27FC236}">
                <a16:creationId xmlns:a16="http://schemas.microsoft.com/office/drawing/2014/main" id="{588CCFF3-C684-4D99-A391-80953251174E}"/>
              </a:ext>
            </a:extLst>
          </p:cNvPr>
          <p:cNvSpPr>
            <a:spLocks noGrp="1"/>
          </p:cNvSpPr>
          <p:nvPr>
            <p:ph type="sldNum" sz="quarter" idx="4294967295"/>
          </p:nvPr>
        </p:nvSpPr>
        <p:spPr>
          <a:xfrm>
            <a:off x="9448800" y="6356350"/>
            <a:ext cx="2743200" cy="365125"/>
          </a:xfrm>
        </p:spPr>
        <p:txBody>
          <a:bodyPr/>
          <a:lstStyle/>
          <a:p>
            <a:fld id="{E7C13F4F-0050-4DF2-88E1-E6D8CD905F01}" type="slidenum">
              <a:rPr lang="en-US" altLang="zh-CN"/>
              <a:pPr/>
              <a:t>31</a:t>
            </a:fld>
            <a:endParaRPr lang="en-US" altLang="zh-CN"/>
          </a:p>
        </p:txBody>
      </p:sp>
      <p:sp>
        <p:nvSpPr>
          <p:cNvPr id="148482" name="Rectangle 2">
            <a:extLst>
              <a:ext uri="{FF2B5EF4-FFF2-40B4-BE49-F238E27FC236}">
                <a16:creationId xmlns:a16="http://schemas.microsoft.com/office/drawing/2014/main" id="{0B36265F-C3C5-4E45-9CA2-C81674B54AA8}"/>
              </a:ext>
            </a:extLst>
          </p:cNvPr>
          <p:cNvSpPr>
            <a:spLocks noGrp="1" noChangeArrowheads="1"/>
          </p:cNvSpPr>
          <p:nvPr>
            <p:ph type="title" idx="4294967295"/>
          </p:nvPr>
        </p:nvSpPr>
        <p:spPr>
          <a:xfrm>
            <a:off x="0" y="195263"/>
            <a:ext cx="10972800" cy="692150"/>
          </a:xfrm>
        </p:spPr>
        <p:txBody>
          <a:bodyPr/>
          <a:lstStyle/>
          <a:p>
            <a:r>
              <a:rPr lang="zh-CN" altLang="en-US" b="1" dirty="0">
                <a:latin typeface="宋体" panose="02010600030101010101" pitchFamily="2" charset="-122"/>
              </a:rPr>
              <a:t>线性不可分问题的克服</a:t>
            </a:r>
            <a:r>
              <a:rPr lang="zh-CN" altLang="en-US" dirty="0"/>
              <a:t> </a:t>
            </a:r>
          </a:p>
        </p:txBody>
      </p:sp>
      <p:sp>
        <p:nvSpPr>
          <p:cNvPr id="148483" name="Rectangle 3">
            <a:extLst>
              <a:ext uri="{FF2B5EF4-FFF2-40B4-BE49-F238E27FC236}">
                <a16:creationId xmlns:a16="http://schemas.microsoft.com/office/drawing/2014/main" id="{A2801A7F-DA1E-4562-9EFA-49B52A17CC81}"/>
              </a:ext>
            </a:extLst>
          </p:cNvPr>
          <p:cNvSpPr>
            <a:spLocks noGrp="1" noChangeArrowheads="1"/>
          </p:cNvSpPr>
          <p:nvPr>
            <p:ph type="body" idx="4294967295"/>
          </p:nvPr>
        </p:nvSpPr>
        <p:spPr>
          <a:xfrm>
            <a:off x="0" y="1187450"/>
            <a:ext cx="10972800" cy="1008063"/>
          </a:xfrm>
        </p:spPr>
        <p:txBody>
          <a:bodyPr/>
          <a:lstStyle/>
          <a:p>
            <a:pPr>
              <a:lnSpc>
                <a:spcPct val="150000"/>
              </a:lnSpc>
            </a:pPr>
            <a:r>
              <a:rPr lang="zh-CN" altLang="en-US" b="1" dirty="0">
                <a:latin typeface="宋体" panose="02010600030101010101" pitchFamily="2" charset="-122"/>
              </a:rPr>
              <a:t>用多个单级网组合在一起，并用其中的一个去综合其它单级网的结果，我们就可以构成一个两级网络，该网络可以被用来在平面上划分出一个封闭或者开放的凸域来</a:t>
            </a:r>
          </a:p>
          <a:p>
            <a:pPr>
              <a:lnSpc>
                <a:spcPct val="150000"/>
              </a:lnSpc>
            </a:pPr>
            <a:r>
              <a:rPr lang="zh-CN" altLang="en-US" b="1" dirty="0">
                <a:latin typeface="Times New Roman" panose="02020603050405020304" pitchFamily="18" charset="0"/>
              </a:rPr>
              <a:t>一个非凸域可以拆分成多个凸域。按照这一思路，三级网将会更一般一些，我们可以用它去识别出一些非凸域来。</a:t>
            </a:r>
            <a:endParaRPr lang="zh-CN" altLang="en-US" b="1" dirty="0">
              <a:latin typeface="宋体" panose="02010600030101010101" pitchFamily="2" charset="-122"/>
            </a:endParaRPr>
          </a:p>
          <a:p>
            <a:pPr>
              <a:lnSpc>
                <a:spcPct val="150000"/>
              </a:lnSpc>
            </a:pPr>
            <a:r>
              <a:rPr lang="zh-CN" altLang="en-US" b="1" dirty="0">
                <a:latin typeface="宋体" panose="02010600030101010101" pitchFamily="2" charset="-122"/>
              </a:rPr>
              <a:t>解决好隐藏层的联接权的调整问题是非常关键的 </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anim calcmode="lin" valueType="num">
                                      <p:cBhvr additive="base">
                                        <p:cTn id="7" dur="500" fill="hold"/>
                                        <p:tgtEl>
                                          <p:spTgt spid="1484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4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8483">
                                            <p:txEl>
                                              <p:pRg st="1" end="1"/>
                                            </p:txEl>
                                          </p:spTgt>
                                        </p:tgtEl>
                                        <p:attrNameLst>
                                          <p:attrName>style.visibility</p:attrName>
                                        </p:attrNameLst>
                                      </p:cBhvr>
                                      <p:to>
                                        <p:strVal val="visible"/>
                                      </p:to>
                                    </p:set>
                                    <p:anim calcmode="lin" valueType="num">
                                      <p:cBhvr additive="base">
                                        <p:cTn id="13" dur="500" fill="hold"/>
                                        <p:tgtEl>
                                          <p:spTgt spid="1484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4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8483">
                                            <p:txEl>
                                              <p:pRg st="2" end="2"/>
                                            </p:txEl>
                                          </p:spTgt>
                                        </p:tgtEl>
                                        <p:attrNameLst>
                                          <p:attrName>style.visibility</p:attrName>
                                        </p:attrNameLst>
                                      </p:cBhvr>
                                      <p:to>
                                        <p:strVal val="visible"/>
                                      </p:to>
                                    </p:set>
                                    <p:anim calcmode="lin" valueType="num">
                                      <p:cBhvr additive="base">
                                        <p:cTn id="19" dur="500" fill="hold"/>
                                        <p:tgtEl>
                                          <p:spTgt spid="1484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48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日期占位符 3">
            <a:extLst>
              <a:ext uri="{FF2B5EF4-FFF2-40B4-BE49-F238E27FC236}">
                <a16:creationId xmlns:a16="http://schemas.microsoft.com/office/drawing/2014/main" id="{CD58D5BA-9F8C-48F1-8643-8A5617540F71}"/>
              </a:ext>
            </a:extLst>
          </p:cNvPr>
          <p:cNvSpPr>
            <a:spLocks noGrp="1"/>
          </p:cNvSpPr>
          <p:nvPr>
            <p:ph type="dt" sz="half" idx="4294967295"/>
          </p:nvPr>
        </p:nvSpPr>
        <p:spPr>
          <a:xfrm>
            <a:off x="0" y="6356350"/>
            <a:ext cx="2743200" cy="365125"/>
          </a:xfrm>
        </p:spPr>
        <p:txBody>
          <a:bodyPr/>
          <a:lstStyle/>
          <a:p>
            <a:fld id="{1A1F4E8A-0FBB-4FB9-8D5A-5D769B74CE11}" type="datetime1">
              <a:rPr lang="zh-CN" altLang="en-US"/>
              <a:pPr/>
              <a:t>2020/12/1</a:t>
            </a:fld>
            <a:endParaRPr lang="en-US" altLang="zh-CN"/>
          </a:p>
        </p:txBody>
      </p:sp>
      <p:sp>
        <p:nvSpPr>
          <p:cNvPr id="30" name="灯片编号占位符 5">
            <a:extLst>
              <a:ext uri="{FF2B5EF4-FFF2-40B4-BE49-F238E27FC236}">
                <a16:creationId xmlns:a16="http://schemas.microsoft.com/office/drawing/2014/main" id="{7B6AFB74-501D-4983-9FEA-5B71A80D5A3E}"/>
              </a:ext>
            </a:extLst>
          </p:cNvPr>
          <p:cNvSpPr>
            <a:spLocks noGrp="1"/>
          </p:cNvSpPr>
          <p:nvPr>
            <p:ph type="sldNum" sz="quarter" idx="4294967295"/>
          </p:nvPr>
        </p:nvSpPr>
        <p:spPr>
          <a:xfrm>
            <a:off x="9448800" y="6356350"/>
            <a:ext cx="2743200" cy="365125"/>
          </a:xfrm>
        </p:spPr>
        <p:txBody>
          <a:bodyPr/>
          <a:lstStyle/>
          <a:p>
            <a:fld id="{727FE740-F096-4A3C-B7B6-2DD3F2752038}" type="slidenum">
              <a:rPr lang="en-US" altLang="zh-CN"/>
              <a:pPr/>
              <a:t>32</a:t>
            </a:fld>
            <a:endParaRPr lang="en-US" altLang="zh-CN"/>
          </a:p>
        </p:txBody>
      </p:sp>
      <p:sp>
        <p:nvSpPr>
          <p:cNvPr id="149506" name="Rectangle 2">
            <a:extLst>
              <a:ext uri="{FF2B5EF4-FFF2-40B4-BE49-F238E27FC236}">
                <a16:creationId xmlns:a16="http://schemas.microsoft.com/office/drawing/2014/main" id="{127C0EF8-D328-4AD9-8F39-02A65F864B25}"/>
              </a:ext>
            </a:extLst>
          </p:cNvPr>
          <p:cNvSpPr>
            <a:spLocks noGrp="1" noChangeArrowheads="1"/>
          </p:cNvSpPr>
          <p:nvPr>
            <p:ph type="title" idx="4294967295"/>
          </p:nvPr>
        </p:nvSpPr>
        <p:spPr>
          <a:xfrm>
            <a:off x="3962400" y="476250"/>
            <a:ext cx="8229600" cy="1325563"/>
          </a:xfrm>
        </p:spPr>
        <p:txBody>
          <a:bodyPr/>
          <a:lstStyle/>
          <a:p>
            <a:r>
              <a:rPr lang="zh-CN" altLang="en-US" b="1" dirty="0">
                <a:latin typeface="宋体" panose="02010600030101010101" pitchFamily="2" charset="-122"/>
              </a:rPr>
              <a:t>两级单输出网在</a:t>
            </a:r>
            <a:r>
              <a:rPr lang="en-US" altLang="zh-CN" b="1" dirty="0">
                <a:latin typeface="Times New Roman" panose="02020603050405020304" pitchFamily="18" charset="0"/>
              </a:rPr>
              <a:t>n</a:t>
            </a:r>
            <a:r>
              <a:rPr lang="zh-CN" altLang="en-US" b="1" dirty="0">
                <a:latin typeface="宋体" panose="02010600030101010101" pitchFamily="2" charset="-122"/>
              </a:rPr>
              <a:t>维空间中划分出</a:t>
            </a:r>
            <a:r>
              <a:rPr lang="en-US" altLang="zh-CN" b="1" dirty="0">
                <a:latin typeface="Times New Roman" panose="02020603050405020304" pitchFamily="18" charset="0"/>
              </a:rPr>
              <a:t>m</a:t>
            </a:r>
            <a:r>
              <a:rPr lang="zh-CN" altLang="en-US" b="1" dirty="0">
                <a:latin typeface="宋体" panose="02010600030101010101" pitchFamily="2" charset="-122"/>
              </a:rPr>
              <a:t>边凸域</a:t>
            </a:r>
            <a:r>
              <a:rPr lang="zh-CN" altLang="en-US" dirty="0"/>
              <a:t> </a:t>
            </a:r>
          </a:p>
        </p:txBody>
      </p:sp>
      <p:grpSp>
        <p:nvGrpSpPr>
          <p:cNvPr id="149507" name="Group 3">
            <a:extLst>
              <a:ext uri="{FF2B5EF4-FFF2-40B4-BE49-F238E27FC236}">
                <a16:creationId xmlns:a16="http://schemas.microsoft.com/office/drawing/2014/main" id="{575CCD47-9593-4A7E-B07C-C0B32FAEBB37}"/>
              </a:ext>
            </a:extLst>
          </p:cNvPr>
          <p:cNvGrpSpPr>
            <a:grpSpLocks/>
          </p:cNvGrpSpPr>
          <p:nvPr/>
        </p:nvGrpSpPr>
        <p:grpSpPr bwMode="auto">
          <a:xfrm>
            <a:off x="2362200" y="3048000"/>
            <a:ext cx="7543800" cy="2762250"/>
            <a:chOff x="528" y="1920"/>
            <a:chExt cx="4752" cy="1740"/>
          </a:xfrm>
        </p:grpSpPr>
        <p:grpSp>
          <p:nvGrpSpPr>
            <p:cNvPr id="149508" name="Group 4">
              <a:extLst>
                <a:ext uri="{FF2B5EF4-FFF2-40B4-BE49-F238E27FC236}">
                  <a16:creationId xmlns:a16="http://schemas.microsoft.com/office/drawing/2014/main" id="{DDC18AC1-1AAA-4C0A-820A-2CBB518E3403}"/>
                </a:ext>
              </a:extLst>
            </p:cNvPr>
            <p:cNvGrpSpPr>
              <a:grpSpLocks/>
            </p:cNvGrpSpPr>
            <p:nvPr/>
          </p:nvGrpSpPr>
          <p:grpSpPr bwMode="auto">
            <a:xfrm>
              <a:off x="528" y="1920"/>
              <a:ext cx="4656" cy="1740"/>
              <a:chOff x="528" y="1920"/>
              <a:chExt cx="4656" cy="1740"/>
            </a:xfrm>
          </p:grpSpPr>
          <p:sp>
            <p:nvSpPr>
              <p:cNvPr id="149509" name="Rectangle 5">
                <a:extLst>
                  <a:ext uri="{FF2B5EF4-FFF2-40B4-BE49-F238E27FC236}">
                    <a16:creationId xmlns:a16="http://schemas.microsoft.com/office/drawing/2014/main" id="{7DC5F97E-762B-441E-93D8-2D2C0CF42F8A}"/>
                  </a:ext>
                </a:extLst>
              </p:cNvPr>
              <p:cNvSpPr>
                <a:spLocks noChangeArrowheads="1"/>
              </p:cNvSpPr>
              <p:nvPr/>
            </p:nvSpPr>
            <p:spPr bwMode="auto">
              <a:xfrm>
                <a:off x="1296" y="2640"/>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lang="en-US" altLang="zh-CN" sz="2000" b="1"/>
                  <a:t>…</a:t>
                </a:r>
                <a:endParaRPr lang="en-US" altLang="zh-CN"/>
              </a:p>
            </p:txBody>
          </p:sp>
          <p:grpSp>
            <p:nvGrpSpPr>
              <p:cNvPr id="149510" name="Group 6">
                <a:extLst>
                  <a:ext uri="{FF2B5EF4-FFF2-40B4-BE49-F238E27FC236}">
                    <a16:creationId xmlns:a16="http://schemas.microsoft.com/office/drawing/2014/main" id="{11F29944-6321-410F-BBEC-86ED8C136735}"/>
                  </a:ext>
                </a:extLst>
              </p:cNvPr>
              <p:cNvGrpSpPr>
                <a:grpSpLocks/>
              </p:cNvGrpSpPr>
              <p:nvPr/>
            </p:nvGrpSpPr>
            <p:grpSpPr bwMode="auto">
              <a:xfrm>
                <a:off x="576" y="2112"/>
                <a:ext cx="4608" cy="1362"/>
                <a:chOff x="2980" y="6701"/>
                <a:chExt cx="5400" cy="1605"/>
              </a:xfrm>
            </p:grpSpPr>
            <p:sp>
              <p:nvSpPr>
                <p:cNvPr id="149511" name="Rectangle 7">
                  <a:extLst>
                    <a:ext uri="{FF2B5EF4-FFF2-40B4-BE49-F238E27FC236}">
                      <a16:creationId xmlns:a16="http://schemas.microsoft.com/office/drawing/2014/main" id="{5529DC67-B6BD-440E-96F9-E54AC7651C14}"/>
                    </a:ext>
                  </a:extLst>
                </p:cNvPr>
                <p:cNvSpPr>
                  <a:spLocks noChangeArrowheads="1"/>
                </p:cNvSpPr>
                <p:nvPr/>
              </p:nvSpPr>
              <p:spPr bwMode="auto">
                <a:xfrm>
                  <a:off x="6220" y="6701"/>
                  <a:ext cx="180"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9512" name="Rectangle 8">
                  <a:extLst>
                    <a:ext uri="{FF2B5EF4-FFF2-40B4-BE49-F238E27FC236}">
                      <a16:creationId xmlns:a16="http://schemas.microsoft.com/office/drawing/2014/main" id="{95E710C8-A6D2-46D4-916B-B325E0C8783C}"/>
                    </a:ext>
                  </a:extLst>
                </p:cNvPr>
                <p:cNvSpPr>
                  <a:spLocks noChangeArrowheads="1"/>
                </p:cNvSpPr>
                <p:nvPr/>
              </p:nvSpPr>
              <p:spPr bwMode="auto">
                <a:xfrm>
                  <a:off x="6220" y="7922"/>
                  <a:ext cx="198" cy="384"/>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9513" name="Oval 9">
                  <a:extLst>
                    <a:ext uri="{FF2B5EF4-FFF2-40B4-BE49-F238E27FC236}">
                      <a16:creationId xmlns:a16="http://schemas.microsoft.com/office/drawing/2014/main" id="{F6ED049C-B87E-487B-A52E-2863771C947A}"/>
                    </a:ext>
                  </a:extLst>
                </p:cNvPr>
                <p:cNvSpPr>
                  <a:spLocks noChangeArrowheads="1"/>
                </p:cNvSpPr>
                <p:nvPr/>
              </p:nvSpPr>
              <p:spPr bwMode="auto">
                <a:xfrm>
                  <a:off x="4060" y="8030"/>
                  <a:ext cx="180" cy="156"/>
                </a:xfrm>
                <a:prstGeom prst="ellipse">
                  <a:avLst/>
                </a:prstGeom>
                <a:solidFill>
                  <a:srgbClr val="FFFFFF"/>
                </a:solidFill>
                <a:ln w="9525">
                  <a:solidFill>
                    <a:srgbClr val="000000"/>
                  </a:solidFill>
                  <a:round/>
                  <a:headEnd/>
                  <a:tailEnd/>
                </a:ln>
              </p:spPr>
              <p:txBody>
                <a:bodyPr/>
                <a:lstStyle/>
                <a:p>
                  <a:endParaRPr lang="zh-CN" altLang="en-US"/>
                </a:p>
              </p:txBody>
            </p:sp>
            <p:sp>
              <p:nvSpPr>
                <p:cNvPr id="149514" name="Oval 10">
                  <a:extLst>
                    <a:ext uri="{FF2B5EF4-FFF2-40B4-BE49-F238E27FC236}">
                      <a16:creationId xmlns:a16="http://schemas.microsoft.com/office/drawing/2014/main" id="{16514654-2D87-40B9-A0CB-37E44ACAA997}"/>
                    </a:ext>
                  </a:extLst>
                </p:cNvPr>
                <p:cNvSpPr>
                  <a:spLocks noChangeArrowheads="1"/>
                </p:cNvSpPr>
                <p:nvPr/>
              </p:nvSpPr>
              <p:spPr bwMode="auto">
                <a:xfrm>
                  <a:off x="4060" y="6767"/>
                  <a:ext cx="180" cy="156"/>
                </a:xfrm>
                <a:prstGeom prst="ellipse">
                  <a:avLst/>
                </a:prstGeom>
                <a:solidFill>
                  <a:srgbClr val="FFFFFF"/>
                </a:solidFill>
                <a:ln w="9525">
                  <a:solidFill>
                    <a:srgbClr val="000000"/>
                  </a:solidFill>
                  <a:round/>
                  <a:headEnd/>
                  <a:tailEnd/>
                </a:ln>
              </p:spPr>
              <p:txBody>
                <a:bodyPr/>
                <a:lstStyle/>
                <a:p>
                  <a:endParaRPr lang="zh-CN" altLang="en-US"/>
                </a:p>
              </p:txBody>
            </p:sp>
            <p:sp>
              <p:nvSpPr>
                <p:cNvPr id="149515" name="Line 11">
                  <a:extLst>
                    <a:ext uri="{FF2B5EF4-FFF2-40B4-BE49-F238E27FC236}">
                      <a16:creationId xmlns:a16="http://schemas.microsoft.com/office/drawing/2014/main" id="{9172E1ED-28B3-4D3F-BBBA-C5920A44658D}"/>
                    </a:ext>
                  </a:extLst>
                </p:cNvPr>
                <p:cNvSpPr>
                  <a:spLocks noChangeShapeType="1"/>
                </p:cNvSpPr>
                <p:nvPr/>
              </p:nvSpPr>
              <p:spPr bwMode="auto">
                <a:xfrm>
                  <a:off x="4240" y="6857"/>
                  <a:ext cx="19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16" name="Line 12">
                  <a:extLst>
                    <a:ext uri="{FF2B5EF4-FFF2-40B4-BE49-F238E27FC236}">
                      <a16:creationId xmlns:a16="http://schemas.microsoft.com/office/drawing/2014/main" id="{948AE7B2-C506-4141-8C52-4CE284432BF0}"/>
                    </a:ext>
                  </a:extLst>
                </p:cNvPr>
                <p:cNvSpPr>
                  <a:spLocks noChangeShapeType="1"/>
                </p:cNvSpPr>
                <p:nvPr/>
              </p:nvSpPr>
              <p:spPr bwMode="auto">
                <a:xfrm>
                  <a:off x="4240" y="8105"/>
                  <a:ext cx="19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17" name="Line 13">
                  <a:extLst>
                    <a:ext uri="{FF2B5EF4-FFF2-40B4-BE49-F238E27FC236}">
                      <a16:creationId xmlns:a16="http://schemas.microsoft.com/office/drawing/2014/main" id="{F7A5B511-2C18-4AA2-B974-C36177E0DBE0}"/>
                    </a:ext>
                  </a:extLst>
                </p:cNvPr>
                <p:cNvSpPr>
                  <a:spLocks noChangeShapeType="1"/>
                </p:cNvSpPr>
                <p:nvPr/>
              </p:nvSpPr>
              <p:spPr bwMode="auto">
                <a:xfrm flipV="1">
                  <a:off x="4240" y="7013"/>
                  <a:ext cx="198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18" name="Line 14">
                  <a:extLst>
                    <a:ext uri="{FF2B5EF4-FFF2-40B4-BE49-F238E27FC236}">
                      <a16:creationId xmlns:a16="http://schemas.microsoft.com/office/drawing/2014/main" id="{81B85CB7-F6ED-42DF-AC97-2F45E4F391B4}"/>
                    </a:ext>
                  </a:extLst>
                </p:cNvPr>
                <p:cNvSpPr>
                  <a:spLocks noChangeShapeType="1"/>
                </p:cNvSpPr>
                <p:nvPr/>
              </p:nvSpPr>
              <p:spPr bwMode="auto">
                <a:xfrm>
                  <a:off x="4240" y="6857"/>
                  <a:ext cx="198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19" name="Line 15">
                  <a:extLst>
                    <a:ext uri="{FF2B5EF4-FFF2-40B4-BE49-F238E27FC236}">
                      <a16:creationId xmlns:a16="http://schemas.microsoft.com/office/drawing/2014/main" id="{16FE5174-82B5-4DE5-8BE1-1B491992AD1F}"/>
                    </a:ext>
                  </a:extLst>
                </p:cNvPr>
                <p:cNvSpPr>
                  <a:spLocks noChangeShapeType="1"/>
                </p:cNvSpPr>
                <p:nvPr/>
              </p:nvSpPr>
              <p:spPr bwMode="auto">
                <a:xfrm>
                  <a:off x="6400" y="6857"/>
                  <a:ext cx="108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0" name="Line 16">
                  <a:extLst>
                    <a:ext uri="{FF2B5EF4-FFF2-40B4-BE49-F238E27FC236}">
                      <a16:creationId xmlns:a16="http://schemas.microsoft.com/office/drawing/2014/main" id="{7A719A37-4E04-41E5-A5AC-429F03F85B04}"/>
                    </a:ext>
                  </a:extLst>
                </p:cNvPr>
                <p:cNvSpPr>
                  <a:spLocks noChangeShapeType="1"/>
                </p:cNvSpPr>
                <p:nvPr/>
              </p:nvSpPr>
              <p:spPr bwMode="auto">
                <a:xfrm flipV="1">
                  <a:off x="6400" y="7481"/>
                  <a:ext cx="108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1" name="Rectangle 17">
                  <a:extLst>
                    <a:ext uri="{FF2B5EF4-FFF2-40B4-BE49-F238E27FC236}">
                      <a16:creationId xmlns:a16="http://schemas.microsoft.com/office/drawing/2014/main" id="{0D697189-61A1-424C-B0FA-893EFAABE27D}"/>
                    </a:ext>
                  </a:extLst>
                </p:cNvPr>
                <p:cNvSpPr>
                  <a:spLocks noChangeArrowheads="1"/>
                </p:cNvSpPr>
                <p:nvPr/>
              </p:nvSpPr>
              <p:spPr bwMode="auto">
                <a:xfrm>
                  <a:off x="7480" y="7169"/>
                  <a:ext cx="180" cy="468"/>
                </a:xfrm>
                <a:prstGeom prst="rect">
                  <a:avLst/>
                </a:prstGeom>
                <a:solidFill>
                  <a:srgbClr val="FFFFFF"/>
                </a:solidFill>
                <a:ln w="9525">
                  <a:solidFill>
                    <a:srgbClr val="000000"/>
                  </a:solidFill>
                  <a:miter lim="800000"/>
                  <a:headEnd/>
                  <a:tailEnd/>
                </a:ln>
              </p:spPr>
              <p:txBody>
                <a:bodyPr/>
                <a:lstStyle/>
                <a:p>
                  <a:endParaRPr lang="zh-CN" altLang="en-US"/>
                </a:p>
              </p:txBody>
            </p:sp>
            <p:sp>
              <p:nvSpPr>
                <p:cNvPr id="149522" name="Line 18">
                  <a:extLst>
                    <a:ext uri="{FF2B5EF4-FFF2-40B4-BE49-F238E27FC236}">
                      <a16:creationId xmlns:a16="http://schemas.microsoft.com/office/drawing/2014/main" id="{0228BFF6-C012-45C1-ACB9-2F07B8CA4472}"/>
                    </a:ext>
                  </a:extLst>
                </p:cNvPr>
                <p:cNvSpPr>
                  <a:spLocks noChangeShapeType="1"/>
                </p:cNvSpPr>
                <p:nvPr/>
              </p:nvSpPr>
              <p:spPr bwMode="auto">
                <a:xfrm>
                  <a:off x="7660" y="7400"/>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3" name="Line 19">
                  <a:extLst>
                    <a:ext uri="{FF2B5EF4-FFF2-40B4-BE49-F238E27FC236}">
                      <a16:creationId xmlns:a16="http://schemas.microsoft.com/office/drawing/2014/main" id="{014BC1EC-BBF3-42C4-BD2C-EEB662363CF3}"/>
                    </a:ext>
                  </a:extLst>
                </p:cNvPr>
                <p:cNvSpPr>
                  <a:spLocks noChangeShapeType="1"/>
                </p:cNvSpPr>
                <p:nvPr/>
              </p:nvSpPr>
              <p:spPr bwMode="auto">
                <a:xfrm>
                  <a:off x="2980" y="6857"/>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9524" name="Line 20">
                  <a:extLst>
                    <a:ext uri="{FF2B5EF4-FFF2-40B4-BE49-F238E27FC236}">
                      <a16:creationId xmlns:a16="http://schemas.microsoft.com/office/drawing/2014/main" id="{A2907591-4328-4651-9521-62A75441F40C}"/>
                    </a:ext>
                  </a:extLst>
                </p:cNvPr>
                <p:cNvSpPr>
                  <a:spLocks noChangeShapeType="1"/>
                </p:cNvSpPr>
                <p:nvPr/>
              </p:nvSpPr>
              <p:spPr bwMode="auto">
                <a:xfrm>
                  <a:off x="2980" y="8105"/>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9525" name="Rectangle 21">
                <a:extLst>
                  <a:ext uri="{FF2B5EF4-FFF2-40B4-BE49-F238E27FC236}">
                    <a16:creationId xmlns:a16="http://schemas.microsoft.com/office/drawing/2014/main" id="{B75712FF-C450-482B-AFA9-23BF40903362}"/>
                  </a:ext>
                </a:extLst>
              </p:cNvPr>
              <p:cNvSpPr>
                <a:spLocks noChangeArrowheads="1"/>
              </p:cNvSpPr>
              <p:nvPr/>
            </p:nvSpPr>
            <p:spPr bwMode="auto">
              <a:xfrm>
                <a:off x="528" y="201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1</a:t>
                </a:r>
                <a:endParaRPr kumimoji="1" lang="en-US" altLang="zh-CN" sz="2000" b="1">
                  <a:latin typeface="Times New Roman" panose="02020603050405020304" pitchFamily="18" charset="0"/>
                </a:endParaRPr>
              </a:p>
            </p:txBody>
          </p:sp>
          <p:sp>
            <p:nvSpPr>
              <p:cNvPr id="149526" name="Rectangle 22">
                <a:extLst>
                  <a:ext uri="{FF2B5EF4-FFF2-40B4-BE49-F238E27FC236}">
                    <a16:creationId xmlns:a16="http://schemas.microsoft.com/office/drawing/2014/main" id="{07474B92-1A1F-4596-8E3F-A86CC96638C3}"/>
                  </a:ext>
                </a:extLst>
              </p:cNvPr>
              <p:cNvSpPr>
                <a:spLocks noChangeArrowheads="1"/>
              </p:cNvSpPr>
              <p:nvPr/>
            </p:nvSpPr>
            <p:spPr bwMode="auto">
              <a:xfrm>
                <a:off x="3216" y="3408"/>
                <a:ext cx="4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AN</a:t>
                </a:r>
                <a:r>
                  <a:rPr kumimoji="1" lang="en-US" altLang="zh-CN" sz="2000" b="1" baseline="-30000">
                    <a:latin typeface="Times New Roman" panose="02020603050405020304" pitchFamily="18" charset="0"/>
                  </a:rPr>
                  <a:t>m</a:t>
                </a:r>
              </a:p>
            </p:txBody>
          </p:sp>
          <p:sp>
            <p:nvSpPr>
              <p:cNvPr id="149527" name="Rectangle 23">
                <a:extLst>
                  <a:ext uri="{FF2B5EF4-FFF2-40B4-BE49-F238E27FC236}">
                    <a16:creationId xmlns:a16="http://schemas.microsoft.com/office/drawing/2014/main" id="{47669BB5-283F-4E82-9253-AAD6D8A941F2}"/>
                  </a:ext>
                </a:extLst>
              </p:cNvPr>
              <p:cNvSpPr>
                <a:spLocks noChangeArrowheads="1"/>
              </p:cNvSpPr>
              <p:nvPr/>
            </p:nvSpPr>
            <p:spPr bwMode="auto">
              <a:xfrm>
                <a:off x="3248" y="1920"/>
                <a:ext cx="4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AN</a:t>
                </a:r>
                <a:r>
                  <a:rPr kumimoji="1" lang="en-US" altLang="zh-CN" sz="2000" b="1" baseline="-30000">
                    <a:latin typeface="Times New Roman" panose="02020603050405020304" pitchFamily="18" charset="0"/>
                  </a:rPr>
                  <a:t>1</a:t>
                </a:r>
              </a:p>
            </p:txBody>
          </p:sp>
          <p:sp>
            <p:nvSpPr>
              <p:cNvPr id="149528" name="Rectangle 24">
                <a:extLst>
                  <a:ext uri="{FF2B5EF4-FFF2-40B4-BE49-F238E27FC236}">
                    <a16:creationId xmlns:a16="http://schemas.microsoft.com/office/drawing/2014/main" id="{42936C29-B0E8-4B1E-AEDF-BBA24E35A89B}"/>
                  </a:ext>
                </a:extLst>
              </p:cNvPr>
              <p:cNvSpPr>
                <a:spLocks noChangeArrowheads="1"/>
              </p:cNvSpPr>
              <p:nvPr/>
            </p:nvSpPr>
            <p:spPr bwMode="auto">
              <a:xfrm>
                <a:off x="4304" y="2256"/>
                <a:ext cx="4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AN</a:t>
                </a:r>
                <a:r>
                  <a:rPr kumimoji="1" lang="en-US" altLang="zh-CN" sz="2000" b="1" baseline="-30000">
                    <a:latin typeface="Times New Roman" panose="02020603050405020304" pitchFamily="18" charset="0"/>
                  </a:rPr>
                  <a:t>o</a:t>
                </a:r>
              </a:p>
            </p:txBody>
          </p:sp>
          <p:sp>
            <p:nvSpPr>
              <p:cNvPr id="149529" name="Rectangle 25">
                <a:extLst>
                  <a:ext uri="{FF2B5EF4-FFF2-40B4-BE49-F238E27FC236}">
                    <a16:creationId xmlns:a16="http://schemas.microsoft.com/office/drawing/2014/main" id="{F6BA63BA-DEEC-4B25-A1FC-73195FA786ED}"/>
                  </a:ext>
                </a:extLst>
              </p:cNvPr>
              <p:cNvSpPr>
                <a:spLocks noChangeArrowheads="1"/>
              </p:cNvSpPr>
              <p:nvPr/>
            </p:nvSpPr>
            <p:spPr bwMode="auto">
              <a:xfrm>
                <a:off x="528" y="3062"/>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n</a:t>
                </a:r>
              </a:p>
            </p:txBody>
          </p:sp>
          <p:sp>
            <p:nvSpPr>
              <p:cNvPr id="149530" name="Rectangle 26">
                <a:extLst>
                  <a:ext uri="{FF2B5EF4-FFF2-40B4-BE49-F238E27FC236}">
                    <a16:creationId xmlns:a16="http://schemas.microsoft.com/office/drawing/2014/main" id="{60901745-086C-45E4-B59F-B1B7852C9C87}"/>
                  </a:ext>
                </a:extLst>
              </p:cNvPr>
              <p:cNvSpPr>
                <a:spLocks noChangeArrowheads="1"/>
              </p:cNvSpPr>
              <p:nvPr/>
            </p:nvSpPr>
            <p:spPr bwMode="auto">
              <a:xfrm>
                <a:off x="3325" y="2679"/>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grpSp>
        <p:sp>
          <p:nvSpPr>
            <p:cNvPr id="149531" name="Text Box 27">
              <a:extLst>
                <a:ext uri="{FF2B5EF4-FFF2-40B4-BE49-F238E27FC236}">
                  <a16:creationId xmlns:a16="http://schemas.microsoft.com/office/drawing/2014/main" id="{0EEC10AA-2A22-49C6-89C0-6D8FF245EDF2}"/>
                </a:ext>
              </a:extLst>
            </p:cNvPr>
            <p:cNvSpPr txBox="1">
              <a:spLocks noChangeArrowheads="1"/>
            </p:cNvSpPr>
            <p:nvPr/>
          </p:nvSpPr>
          <p:spPr bwMode="auto">
            <a:xfrm>
              <a:off x="5040" y="2496"/>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anose="02020603050405020304" pitchFamily="18" charset="0"/>
                </a:rPr>
                <a:t>o</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4BFDDD6-F429-4984-9613-1A7732E29FA5}"/>
              </a:ext>
            </a:extLst>
          </p:cNvPr>
          <p:cNvSpPr>
            <a:spLocks noGrp="1"/>
          </p:cNvSpPr>
          <p:nvPr>
            <p:ph type="dt" sz="half" idx="4294967295"/>
          </p:nvPr>
        </p:nvSpPr>
        <p:spPr>
          <a:xfrm>
            <a:off x="0" y="6356350"/>
            <a:ext cx="2743200" cy="365125"/>
          </a:xfrm>
        </p:spPr>
        <p:txBody>
          <a:bodyPr/>
          <a:lstStyle/>
          <a:p>
            <a:fld id="{32F4F753-302F-4FD0-8C55-1D600E248A93}" type="datetime1">
              <a:rPr lang="zh-CN" altLang="en-US"/>
              <a:pPr/>
              <a:t>2020/12/1</a:t>
            </a:fld>
            <a:endParaRPr lang="en-US" altLang="zh-CN"/>
          </a:p>
        </p:txBody>
      </p:sp>
      <p:sp>
        <p:nvSpPr>
          <p:cNvPr id="6" name="灯片编号占位符 5">
            <a:extLst>
              <a:ext uri="{FF2B5EF4-FFF2-40B4-BE49-F238E27FC236}">
                <a16:creationId xmlns:a16="http://schemas.microsoft.com/office/drawing/2014/main" id="{C060FF16-FD0E-4692-A9F5-BE686640FD83}"/>
              </a:ext>
            </a:extLst>
          </p:cNvPr>
          <p:cNvSpPr>
            <a:spLocks noGrp="1"/>
          </p:cNvSpPr>
          <p:nvPr>
            <p:ph type="sldNum" sz="quarter" idx="4294967295"/>
          </p:nvPr>
        </p:nvSpPr>
        <p:spPr>
          <a:xfrm>
            <a:off x="9448800" y="6356350"/>
            <a:ext cx="2743200" cy="365125"/>
          </a:xfrm>
        </p:spPr>
        <p:txBody>
          <a:bodyPr/>
          <a:lstStyle/>
          <a:p>
            <a:fld id="{3E16F17E-648F-4C28-B21E-05252CE2B119}" type="slidenum">
              <a:rPr lang="en-US" altLang="zh-CN"/>
              <a:pPr/>
              <a:t>33</a:t>
            </a:fld>
            <a:endParaRPr lang="en-US" altLang="zh-CN"/>
          </a:p>
        </p:txBody>
      </p:sp>
      <p:sp>
        <p:nvSpPr>
          <p:cNvPr id="158723" name="Rectangle 3">
            <a:extLst>
              <a:ext uri="{FF2B5EF4-FFF2-40B4-BE49-F238E27FC236}">
                <a16:creationId xmlns:a16="http://schemas.microsoft.com/office/drawing/2014/main" id="{A0084701-74A2-4F65-AC02-27AF1FAEA7AD}"/>
              </a:ext>
            </a:extLst>
          </p:cNvPr>
          <p:cNvSpPr>
            <a:spLocks noGrp="1" noChangeArrowheads="1"/>
          </p:cNvSpPr>
          <p:nvPr>
            <p:ph type="body" idx="4294967295"/>
          </p:nvPr>
        </p:nvSpPr>
        <p:spPr>
          <a:xfrm>
            <a:off x="0" y="1292225"/>
            <a:ext cx="10515600" cy="4089400"/>
          </a:xfrm>
        </p:spPr>
        <p:txBody>
          <a:bodyPr/>
          <a:lstStyle/>
          <a:p>
            <a:pPr marL="0" indent="0" algn="just">
              <a:lnSpc>
                <a:spcPct val="100000"/>
              </a:lnSpc>
              <a:buNone/>
            </a:pPr>
            <a:r>
              <a:rPr lang="en-US" altLang="zh-CN" b="1" dirty="0">
                <a:latin typeface="Times New Roman" panose="02020603050405020304" pitchFamily="18" charset="0"/>
                <a:ea typeface="黑体" panose="02010609060101010101" pitchFamily="49" charset="-122"/>
              </a:rPr>
              <a:t>1</a:t>
            </a:r>
            <a:r>
              <a:rPr lang="zh-CN" altLang="en-US" b="1" dirty="0">
                <a:latin typeface="Times New Roman" panose="02020603050405020304" pitchFamily="18" charset="0"/>
                <a:ea typeface="黑体" panose="02010609060101010101" pitchFamily="49" charset="-122"/>
              </a:rPr>
              <a:t>、</a:t>
            </a:r>
            <a:r>
              <a:rPr lang="en-US" altLang="zh-CN" b="1" dirty="0">
                <a:latin typeface="Times New Roman" panose="02020603050405020304" pitchFamily="18" charset="0"/>
                <a:ea typeface="黑体" panose="02010609060101010101" pitchFamily="49" charset="-122"/>
              </a:rPr>
              <a:t>BP</a:t>
            </a:r>
            <a:r>
              <a:rPr lang="zh-CN" altLang="en-US" b="1" dirty="0">
                <a:latin typeface="Times New Roman" panose="02020603050405020304" pitchFamily="18" charset="0"/>
                <a:ea typeface="黑体" panose="02010609060101010101" pitchFamily="49" charset="-122"/>
              </a:rPr>
              <a:t>算法的出现</a:t>
            </a:r>
          </a:p>
          <a:p>
            <a:pPr marL="476250" lvl="1" indent="-3175" algn="just">
              <a:lnSpc>
                <a:spcPct val="100000"/>
              </a:lnSpc>
              <a:buNone/>
            </a:pPr>
            <a:r>
              <a:rPr lang="zh-CN" altLang="en-US" b="1" dirty="0">
                <a:latin typeface="宋体" panose="02010600030101010101" pitchFamily="2" charset="-122"/>
              </a:rPr>
              <a:t>非循环多级网络的训练算法</a:t>
            </a:r>
          </a:p>
          <a:p>
            <a:pPr marL="476250" lvl="1" indent="-3175" algn="just">
              <a:lnSpc>
                <a:spcPct val="100000"/>
              </a:lnSpc>
              <a:buNone/>
            </a:pPr>
            <a:r>
              <a:rPr lang="en-US" altLang="zh-CN" b="1" dirty="0">
                <a:latin typeface="Times New Roman" panose="02020603050405020304" pitchFamily="18" charset="0"/>
              </a:rPr>
              <a:t>UCSD PDP</a:t>
            </a:r>
            <a:r>
              <a:rPr lang="zh-CN" altLang="en-US" b="1" dirty="0">
                <a:latin typeface="宋体" panose="02010600030101010101" pitchFamily="2" charset="-122"/>
              </a:rPr>
              <a:t>小组的</a:t>
            </a:r>
            <a:r>
              <a:rPr lang="en-US" altLang="zh-CN" b="1" dirty="0" err="1">
                <a:latin typeface="Times New Roman" panose="02020603050405020304" pitchFamily="18" charset="0"/>
              </a:rPr>
              <a:t>Rumelhart</a:t>
            </a:r>
            <a:r>
              <a:rPr lang="zh-CN" altLang="en-US" b="1" dirty="0">
                <a:latin typeface="宋体" panose="02010600030101010101" pitchFamily="2" charset="-122"/>
              </a:rPr>
              <a:t>、</a:t>
            </a:r>
            <a:r>
              <a:rPr lang="en-US" altLang="zh-CN" b="1" dirty="0">
                <a:latin typeface="Times New Roman" panose="02020603050405020304" pitchFamily="18" charset="0"/>
              </a:rPr>
              <a:t>Hinton</a:t>
            </a:r>
            <a:r>
              <a:rPr lang="zh-CN" altLang="en-US" b="1" dirty="0">
                <a:latin typeface="宋体" panose="02010600030101010101" pitchFamily="2" charset="-122"/>
              </a:rPr>
              <a:t>和</a:t>
            </a:r>
            <a:r>
              <a:rPr lang="en-US" altLang="zh-CN" b="1" dirty="0">
                <a:latin typeface="Times New Roman" panose="02020603050405020304" pitchFamily="18" charset="0"/>
              </a:rPr>
              <a:t>Williams1986</a:t>
            </a:r>
            <a:r>
              <a:rPr lang="zh-CN" altLang="en-US" b="1" dirty="0">
                <a:latin typeface="宋体" panose="02010600030101010101" pitchFamily="2" charset="-122"/>
              </a:rPr>
              <a:t>年独立地给出了</a:t>
            </a:r>
            <a:r>
              <a:rPr lang="en-US" altLang="zh-CN" b="1" dirty="0">
                <a:latin typeface="Times New Roman" panose="02020603050405020304" pitchFamily="18" charset="0"/>
              </a:rPr>
              <a:t>BP</a:t>
            </a:r>
            <a:r>
              <a:rPr lang="zh-CN" altLang="en-US" b="1" dirty="0">
                <a:latin typeface="宋体" panose="02010600030101010101" pitchFamily="2" charset="-122"/>
              </a:rPr>
              <a:t>算法清楚而简单的描述</a:t>
            </a:r>
          </a:p>
          <a:p>
            <a:pPr marL="476250" lvl="1" indent="-3175" algn="just">
              <a:lnSpc>
                <a:spcPct val="100000"/>
              </a:lnSpc>
              <a:buNone/>
            </a:pPr>
            <a:r>
              <a:rPr lang="en-US" altLang="zh-CN" b="1" dirty="0">
                <a:latin typeface="Times New Roman" panose="02020603050405020304" pitchFamily="18" charset="0"/>
              </a:rPr>
              <a:t>1982</a:t>
            </a:r>
            <a:r>
              <a:rPr lang="zh-CN" altLang="en-US" b="1" dirty="0">
                <a:latin typeface="宋体" panose="02010600030101010101" pitchFamily="2" charset="-122"/>
              </a:rPr>
              <a:t>年，</a:t>
            </a:r>
            <a:r>
              <a:rPr lang="en-US" altLang="zh-CN" b="1" dirty="0" err="1">
                <a:latin typeface="Times New Roman" panose="02020603050405020304" pitchFamily="18" charset="0"/>
              </a:rPr>
              <a:t>Paker</a:t>
            </a:r>
            <a:r>
              <a:rPr lang="zh-CN" altLang="en-US" b="1" dirty="0">
                <a:latin typeface="宋体" panose="02010600030101010101" pitchFamily="2" charset="-122"/>
              </a:rPr>
              <a:t>就完成了相似的工作</a:t>
            </a:r>
          </a:p>
          <a:p>
            <a:pPr marL="476250" lvl="1" indent="-3175" algn="just">
              <a:lnSpc>
                <a:spcPct val="100000"/>
              </a:lnSpc>
              <a:buNone/>
            </a:pPr>
            <a:r>
              <a:rPr lang="en-US" altLang="zh-CN" b="1" dirty="0">
                <a:latin typeface="Times New Roman" panose="02020603050405020304" pitchFamily="18" charset="0"/>
              </a:rPr>
              <a:t>1974</a:t>
            </a:r>
            <a:r>
              <a:rPr lang="zh-CN" altLang="en-US" b="1" dirty="0">
                <a:latin typeface="宋体" panose="02010600030101010101" pitchFamily="2" charset="-122"/>
              </a:rPr>
              <a:t>年，</a:t>
            </a:r>
            <a:r>
              <a:rPr lang="en-US" altLang="zh-CN" b="1" dirty="0" err="1">
                <a:latin typeface="Times New Roman" panose="02020603050405020304" pitchFamily="18" charset="0"/>
              </a:rPr>
              <a:t>Werbos</a:t>
            </a:r>
            <a:r>
              <a:rPr lang="zh-CN" altLang="en-US" b="1" dirty="0">
                <a:latin typeface="宋体" panose="02010600030101010101" pitchFamily="2" charset="-122"/>
              </a:rPr>
              <a:t>已提出了该方法</a:t>
            </a:r>
            <a:endParaRPr lang="zh-CN" altLang="en-US" b="1" dirty="0">
              <a:latin typeface="Times New Roman" panose="02020603050405020304" pitchFamily="18" charset="0"/>
            </a:endParaRPr>
          </a:p>
          <a:p>
            <a:pPr marL="0" indent="0" algn="just">
              <a:lnSpc>
                <a:spcPct val="100000"/>
              </a:lnSpc>
              <a:buNone/>
            </a:pPr>
            <a:r>
              <a:rPr lang="en-US" altLang="zh-CN" b="1" dirty="0">
                <a:latin typeface="Times New Roman" panose="02020603050405020304" pitchFamily="18" charset="0"/>
                <a:ea typeface="黑体" panose="02010609060101010101" pitchFamily="49" charset="-122"/>
              </a:rPr>
              <a:t>2</a:t>
            </a:r>
            <a:r>
              <a:rPr lang="zh-CN" altLang="en-US" b="1" dirty="0">
                <a:latin typeface="Times New Roman" panose="02020603050405020304" pitchFamily="18" charset="0"/>
                <a:ea typeface="黑体" panose="02010609060101010101" pitchFamily="49" charset="-122"/>
              </a:rPr>
              <a:t>、弱点</a:t>
            </a:r>
            <a:r>
              <a:rPr lang="zh-CN" altLang="en-US" b="1" dirty="0">
                <a:latin typeface="宋体" panose="02010600030101010101" pitchFamily="2" charset="-122"/>
              </a:rPr>
              <a:t>：训练速度慢、局部极小点逃离问题、算法不一定收敛。</a:t>
            </a:r>
            <a:endParaRPr lang="zh-CN" altLang="en-US" b="1" dirty="0">
              <a:latin typeface="Times New Roman" panose="02020603050405020304" pitchFamily="18" charset="0"/>
            </a:endParaRPr>
          </a:p>
          <a:p>
            <a:pPr marL="0" indent="0" algn="just">
              <a:lnSpc>
                <a:spcPct val="100000"/>
              </a:lnSpc>
              <a:buNone/>
            </a:pPr>
            <a:r>
              <a:rPr lang="en-US" altLang="zh-CN" b="1" dirty="0">
                <a:latin typeface="Times New Roman" panose="02020603050405020304" pitchFamily="18" charset="0"/>
                <a:ea typeface="黑体" panose="02010609060101010101" pitchFamily="49" charset="-122"/>
              </a:rPr>
              <a:t>3</a:t>
            </a:r>
            <a:r>
              <a:rPr lang="zh-CN" altLang="en-US" b="1" dirty="0">
                <a:latin typeface="Times New Roman" panose="02020603050405020304" pitchFamily="18" charset="0"/>
                <a:ea typeface="黑体" panose="02010609060101010101" pitchFamily="49" charset="-122"/>
              </a:rPr>
              <a:t>、优点：</a:t>
            </a:r>
            <a:r>
              <a:rPr lang="zh-CN" altLang="en-US" b="1" dirty="0">
                <a:latin typeface="宋体" panose="02010600030101010101" pitchFamily="2" charset="-122"/>
              </a:rPr>
              <a:t>广泛的适应性和有效性。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 calcmode="lin" valueType="num">
                                      <p:cBhvr additive="base">
                                        <p:cTn id="7" dur="500" fill="hold"/>
                                        <p:tgtEl>
                                          <p:spTgt spid="1587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87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8723">
                                            <p:txEl>
                                              <p:pRg st="1" end="1"/>
                                            </p:txEl>
                                          </p:spTgt>
                                        </p:tgtEl>
                                        <p:attrNameLst>
                                          <p:attrName>style.visibility</p:attrName>
                                        </p:attrNameLst>
                                      </p:cBhvr>
                                      <p:to>
                                        <p:strVal val="visible"/>
                                      </p:to>
                                    </p:set>
                                    <p:anim calcmode="lin" valueType="num">
                                      <p:cBhvr additive="base">
                                        <p:cTn id="13" dur="500" fill="hold"/>
                                        <p:tgtEl>
                                          <p:spTgt spid="1587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87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8723">
                                            <p:txEl>
                                              <p:pRg st="2" end="2"/>
                                            </p:txEl>
                                          </p:spTgt>
                                        </p:tgtEl>
                                        <p:attrNameLst>
                                          <p:attrName>style.visibility</p:attrName>
                                        </p:attrNameLst>
                                      </p:cBhvr>
                                      <p:to>
                                        <p:strVal val="visible"/>
                                      </p:to>
                                    </p:set>
                                    <p:anim calcmode="lin" valueType="num">
                                      <p:cBhvr additive="base">
                                        <p:cTn id="19" dur="500" fill="hold"/>
                                        <p:tgtEl>
                                          <p:spTgt spid="1587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87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8723">
                                            <p:txEl>
                                              <p:pRg st="3" end="3"/>
                                            </p:txEl>
                                          </p:spTgt>
                                        </p:tgtEl>
                                        <p:attrNameLst>
                                          <p:attrName>style.visibility</p:attrName>
                                        </p:attrNameLst>
                                      </p:cBhvr>
                                      <p:to>
                                        <p:strVal val="visible"/>
                                      </p:to>
                                    </p:set>
                                    <p:anim calcmode="lin" valueType="num">
                                      <p:cBhvr additive="base">
                                        <p:cTn id="25" dur="500" fill="hold"/>
                                        <p:tgtEl>
                                          <p:spTgt spid="1587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87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8723">
                                            <p:txEl>
                                              <p:pRg st="4" end="4"/>
                                            </p:txEl>
                                          </p:spTgt>
                                        </p:tgtEl>
                                        <p:attrNameLst>
                                          <p:attrName>style.visibility</p:attrName>
                                        </p:attrNameLst>
                                      </p:cBhvr>
                                      <p:to>
                                        <p:strVal val="visible"/>
                                      </p:to>
                                    </p:set>
                                    <p:anim calcmode="lin" valueType="num">
                                      <p:cBhvr additive="base">
                                        <p:cTn id="31" dur="500" fill="hold"/>
                                        <p:tgtEl>
                                          <p:spTgt spid="15872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5872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58723">
                                            <p:txEl>
                                              <p:pRg st="5" end="5"/>
                                            </p:txEl>
                                          </p:spTgt>
                                        </p:tgtEl>
                                        <p:attrNameLst>
                                          <p:attrName>style.visibility</p:attrName>
                                        </p:attrNameLst>
                                      </p:cBhvr>
                                      <p:to>
                                        <p:strVal val="visible"/>
                                      </p:to>
                                    </p:set>
                                    <p:anim calcmode="lin" valueType="num">
                                      <p:cBhvr additive="base">
                                        <p:cTn id="37" dur="500" fill="hold"/>
                                        <p:tgtEl>
                                          <p:spTgt spid="15872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5872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58723">
                                            <p:txEl>
                                              <p:pRg st="6" end="6"/>
                                            </p:txEl>
                                          </p:spTgt>
                                        </p:tgtEl>
                                        <p:attrNameLst>
                                          <p:attrName>style.visibility</p:attrName>
                                        </p:attrNameLst>
                                      </p:cBhvr>
                                      <p:to>
                                        <p:strVal val="visible"/>
                                      </p:to>
                                    </p:set>
                                    <p:anim calcmode="lin" valueType="num">
                                      <p:cBhvr additive="base">
                                        <p:cTn id="43" dur="500" fill="hold"/>
                                        <p:tgtEl>
                                          <p:spTgt spid="15872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5872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bldLvl="2"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BCD6A083-1D71-4E42-9477-583F5F4FFED7}"/>
              </a:ext>
            </a:extLst>
          </p:cNvPr>
          <p:cNvSpPr>
            <a:spLocks noGrp="1"/>
          </p:cNvSpPr>
          <p:nvPr>
            <p:ph type="dt" sz="half" idx="4294967295"/>
          </p:nvPr>
        </p:nvSpPr>
        <p:spPr>
          <a:xfrm>
            <a:off x="0" y="6356350"/>
            <a:ext cx="2743200" cy="365125"/>
          </a:xfrm>
        </p:spPr>
        <p:txBody>
          <a:bodyPr/>
          <a:lstStyle/>
          <a:p>
            <a:fld id="{58EC8691-4B97-454C-A345-90F74A49DA91}" type="datetime1">
              <a:rPr lang="zh-CN" altLang="en-US"/>
              <a:pPr/>
              <a:t>2020/12/1</a:t>
            </a:fld>
            <a:endParaRPr lang="en-US" altLang="zh-CN"/>
          </a:p>
        </p:txBody>
      </p:sp>
      <p:sp>
        <p:nvSpPr>
          <p:cNvPr id="8" name="灯片编号占位符 5">
            <a:extLst>
              <a:ext uri="{FF2B5EF4-FFF2-40B4-BE49-F238E27FC236}">
                <a16:creationId xmlns:a16="http://schemas.microsoft.com/office/drawing/2014/main" id="{C6318AC0-0711-4607-B36B-85F69945870A}"/>
              </a:ext>
            </a:extLst>
          </p:cNvPr>
          <p:cNvSpPr>
            <a:spLocks noGrp="1"/>
          </p:cNvSpPr>
          <p:nvPr>
            <p:ph type="sldNum" sz="quarter" idx="4294967295"/>
          </p:nvPr>
        </p:nvSpPr>
        <p:spPr>
          <a:xfrm>
            <a:off x="9448800" y="6356350"/>
            <a:ext cx="2743200" cy="365125"/>
          </a:xfrm>
        </p:spPr>
        <p:txBody>
          <a:bodyPr/>
          <a:lstStyle/>
          <a:p>
            <a:fld id="{2447B763-488E-4B75-9AD2-7694C566781E}" type="slidenum">
              <a:rPr lang="en-US" altLang="zh-CN"/>
              <a:pPr/>
              <a:t>34</a:t>
            </a:fld>
            <a:endParaRPr lang="en-US" altLang="zh-CN"/>
          </a:p>
        </p:txBody>
      </p:sp>
      <p:sp>
        <p:nvSpPr>
          <p:cNvPr id="159746" name="Rectangle 2">
            <a:extLst>
              <a:ext uri="{FF2B5EF4-FFF2-40B4-BE49-F238E27FC236}">
                <a16:creationId xmlns:a16="http://schemas.microsoft.com/office/drawing/2014/main" id="{68CBCFD4-9B46-4D20-ACC2-83BAFFA9AECF}"/>
              </a:ext>
            </a:extLst>
          </p:cNvPr>
          <p:cNvSpPr>
            <a:spLocks noGrp="1" noChangeArrowheads="1"/>
          </p:cNvSpPr>
          <p:nvPr>
            <p:ph type="title" idx="4294967295"/>
          </p:nvPr>
        </p:nvSpPr>
        <p:spPr>
          <a:xfrm>
            <a:off x="0" y="195263"/>
            <a:ext cx="10972800" cy="692150"/>
          </a:xfrm>
        </p:spPr>
        <p:txBody>
          <a:bodyPr/>
          <a:lstStyle/>
          <a:p>
            <a:r>
              <a:rPr lang="zh-CN" altLang="en-US" b="1" dirty="0">
                <a:latin typeface="宋体" panose="02010600030101010101" pitchFamily="2" charset="-122"/>
              </a:rPr>
              <a:t>基本</a:t>
            </a:r>
            <a:r>
              <a:rPr lang="en-US" altLang="zh-CN" b="1" dirty="0">
                <a:latin typeface="Times New Roman" panose="02020603050405020304" pitchFamily="18" charset="0"/>
              </a:rPr>
              <a:t>BP</a:t>
            </a:r>
            <a:r>
              <a:rPr lang="zh-CN" altLang="en-US" b="1" dirty="0">
                <a:latin typeface="宋体" panose="02010600030101010101" pitchFamily="2" charset="-122"/>
              </a:rPr>
              <a:t>算法</a:t>
            </a:r>
            <a:r>
              <a:rPr lang="zh-CN" altLang="en-US" dirty="0"/>
              <a:t> </a:t>
            </a:r>
          </a:p>
        </p:txBody>
      </p:sp>
      <p:sp>
        <p:nvSpPr>
          <p:cNvPr id="159747" name="Rectangle 3">
            <a:extLst>
              <a:ext uri="{FF2B5EF4-FFF2-40B4-BE49-F238E27FC236}">
                <a16:creationId xmlns:a16="http://schemas.microsoft.com/office/drawing/2014/main" id="{0752A44E-B182-4624-B6AA-CD37A60EB08B}"/>
              </a:ext>
            </a:extLst>
          </p:cNvPr>
          <p:cNvSpPr>
            <a:spLocks noGrp="1" noChangeArrowheads="1"/>
          </p:cNvSpPr>
          <p:nvPr>
            <p:ph type="body" idx="4294967295"/>
          </p:nvPr>
        </p:nvSpPr>
        <p:spPr>
          <a:xfrm>
            <a:off x="3733800" y="1600200"/>
            <a:ext cx="8458200" cy="2743200"/>
          </a:xfrm>
        </p:spPr>
        <p:txBody>
          <a:bodyPr/>
          <a:lstStyle/>
          <a:p>
            <a:pPr>
              <a:lnSpc>
                <a:spcPct val="90000"/>
              </a:lnSpc>
            </a:pPr>
            <a:r>
              <a:rPr lang="en-US" altLang="zh-CN" b="1" dirty="0">
                <a:latin typeface="Times New Roman" panose="02020603050405020304" pitchFamily="18" charset="0"/>
              </a:rPr>
              <a:t>4.2.1 </a:t>
            </a:r>
            <a:r>
              <a:rPr lang="zh-CN" altLang="en-US" b="1" dirty="0">
                <a:latin typeface="宋体" panose="02010600030101010101" pitchFamily="2" charset="-122"/>
              </a:rPr>
              <a:t>网络的构成</a:t>
            </a:r>
            <a:r>
              <a:rPr lang="zh-CN" altLang="en-US" dirty="0"/>
              <a:t> </a:t>
            </a:r>
          </a:p>
          <a:p>
            <a:pPr algn="just">
              <a:lnSpc>
                <a:spcPct val="90000"/>
              </a:lnSpc>
              <a:buFont typeface="Wingdings" panose="05000000000000000000" pitchFamily="2" charset="2"/>
              <a:buNone/>
            </a:pPr>
            <a:r>
              <a:rPr lang="zh-CN" altLang="en-US" b="1" dirty="0">
                <a:latin typeface="宋体" panose="02010600030101010101" pitchFamily="2" charset="-122"/>
              </a:rPr>
              <a:t>神经元的网络输入：</a:t>
            </a:r>
          </a:p>
          <a:p>
            <a:pPr algn="just">
              <a:lnSpc>
                <a:spcPct val="90000"/>
              </a:lnSpc>
              <a:buFont typeface="Wingdings" panose="05000000000000000000" pitchFamily="2" charset="2"/>
              <a:buNone/>
            </a:pPr>
            <a:r>
              <a:rPr lang="zh-CN" altLang="en-US" b="1" dirty="0">
                <a:latin typeface="Times New Roman" panose="02020603050405020304" pitchFamily="18" charset="0"/>
              </a:rPr>
              <a:t>		</a:t>
            </a:r>
            <a:r>
              <a:rPr lang="en-US" altLang="zh-CN" b="1" dirty="0" err="1">
                <a:latin typeface="Times New Roman" panose="02020603050405020304" pitchFamily="18" charset="0"/>
              </a:rPr>
              <a:t>net</a:t>
            </a:r>
            <a:r>
              <a:rPr lang="en-US" altLang="zh-CN" b="1" baseline="-25000" dirty="0" err="1">
                <a:latin typeface="Times New Roman" panose="02020603050405020304" pitchFamily="18" charset="0"/>
              </a:rPr>
              <a:t>i</a:t>
            </a:r>
            <a:r>
              <a:rPr lang="en-US" altLang="zh-CN" b="1" dirty="0">
                <a:latin typeface="Times New Roman" panose="02020603050405020304" pitchFamily="18" charset="0"/>
              </a:rPr>
              <a:t>=x</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w</a:t>
            </a:r>
            <a:r>
              <a:rPr lang="en-US" altLang="zh-CN" b="1" baseline="-30000" dirty="0">
                <a:latin typeface="Times New Roman" panose="02020603050405020304" pitchFamily="18" charset="0"/>
              </a:rPr>
              <a:t>1i</a:t>
            </a:r>
            <a:r>
              <a:rPr lang="en-US" altLang="zh-CN" b="1" dirty="0">
                <a:latin typeface="Times New Roman" panose="02020603050405020304" pitchFamily="18" charset="0"/>
              </a:rPr>
              <a:t>+x</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w</a:t>
            </a:r>
            <a:r>
              <a:rPr lang="en-US" altLang="zh-CN" b="1" baseline="-30000" dirty="0">
                <a:latin typeface="Times New Roman" panose="02020603050405020304" pitchFamily="18" charset="0"/>
              </a:rPr>
              <a:t>2i</a:t>
            </a:r>
            <a:r>
              <a:rPr lang="en-US" altLang="zh-CN" b="1" dirty="0">
                <a:latin typeface="Times New Roman" panose="02020603050405020304" pitchFamily="18" charset="0"/>
              </a:rPr>
              <a:t>+…+</a:t>
            </a:r>
            <a:r>
              <a:rPr lang="en-US" altLang="zh-CN" b="1" dirty="0" err="1">
                <a:latin typeface="Times New Roman" panose="02020603050405020304" pitchFamily="18" charset="0"/>
              </a:rPr>
              <a:t>x</a:t>
            </a:r>
            <a:r>
              <a:rPr lang="en-US" altLang="zh-CN" b="1" baseline="-30000" dirty="0" err="1">
                <a:latin typeface="Times New Roman" panose="02020603050405020304" pitchFamily="18" charset="0"/>
              </a:rPr>
              <a:t>n</a:t>
            </a:r>
            <a:r>
              <a:rPr lang="en-US" altLang="zh-CN" b="1" dirty="0" err="1">
                <a:latin typeface="Times New Roman" panose="02020603050405020304" pitchFamily="18" charset="0"/>
              </a:rPr>
              <a:t>w</a:t>
            </a:r>
            <a:r>
              <a:rPr lang="en-US" altLang="zh-CN" b="1" baseline="-30000" dirty="0" err="1">
                <a:latin typeface="Times New Roman" panose="02020603050405020304" pitchFamily="18" charset="0"/>
              </a:rPr>
              <a:t>ni</a:t>
            </a:r>
            <a:endParaRPr lang="en-US" altLang="zh-CN" b="1" dirty="0">
              <a:latin typeface="Times New Roman" panose="02020603050405020304" pitchFamily="18" charset="0"/>
            </a:endParaRPr>
          </a:p>
          <a:p>
            <a:pPr algn="just">
              <a:lnSpc>
                <a:spcPct val="90000"/>
              </a:lnSpc>
              <a:buFont typeface="Wingdings" panose="05000000000000000000" pitchFamily="2" charset="2"/>
              <a:buNone/>
            </a:pPr>
            <a:endParaRPr lang="en-US" altLang="zh-CN" b="1" dirty="0">
              <a:latin typeface="宋体" panose="02010600030101010101" pitchFamily="2" charset="-122"/>
            </a:endParaRPr>
          </a:p>
          <a:p>
            <a:pPr algn="just">
              <a:lnSpc>
                <a:spcPct val="90000"/>
              </a:lnSpc>
              <a:buFont typeface="Wingdings" panose="05000000000000000000" pitchFamily="2" charset="2"/>
              <a:buNone/>
            </a:pPr>
            <a:r>
              <a:rPr lang="zh-CN" altLang="en-US" b="1" dirty="0">
                <a:latin typeface="宋体" panose="02010600030101010101" pitchFamily="2" charset="-122"/>
              </a:rPr>
              <a:t>神经元的输出：</a:t>
            </a:r>
          </a:p>
        </p:txBody>
      </p:sp>
      <p:graphicFrame>
        <p:nvGraphicFramePr>
          <p:cNvPr id="159748" name="Object 4">
            <a:extLst>
              <a:ext uri="{FF2B5EF4-FFF2-40B4-BE49-F238E27FC236}">
                <a16:creationId xmlns:a16="http://schemas.microsoft.com/office/drawing/2014/main" id="{B376EE99-CB33-4D86-AD14-91E0E605C8D5}"/>
              </a:ext>
            </a:extLst>
          </p:cNvPr>
          <p:cNvGraphicFramePr>
            <a:graphicFrameLocks noChangeAspect="1"/>
          </p:cNvGraphicFramePr>
          <p:nvPr/>
        </p:nvGraphicFramePr>
        <p:xfrm>
          <a:off x="5334000" y="3276600"/>
          <a:ext cx="4495800" cy="1295400"/>
        </p:xfrm>
        <a:graphic>
          <a:graphicData uri="http://schemas.openxmlformats.org/presentationml/2006/ole">
            <mc:AlternateContent xmlns:mc="http://schemas.openxmlformats.org/markup-compatibility/2006">
              <mc:Choice xmlns:v="urn:schemas-microsoft-com:vml" Requires="v">
                <p:oleObj spid="_x0000_s6174" name="Equation" r:id="rId3" imgW="1307880" imgH="393480" progId="Equation.3">
                  <p:embed/>
                </p:oleObj>
              </mc:Choice>
              <mc:Fallback>
                <p:oleObj name="Equation" r:id="rId3" imgW="1307880" imgH="393480" progId="Equation.3">
                  <p:embed/>
                  <p:pic>
                    <p:nvPicPr>
                      <p:cNvPr id="159748" name="Object 4">
                        <a:extLst>
                          <a:ext uri="{FF2B5EF4-FFF2-40B4-BE49-F238E27FC236}">
                            <a16:creationId xmlns:a16="http://schemas.microsoft.com/office/drawing/2014/main" id="{B376EE99-CB33-4D86-AD14-91E0E605C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276600"/>
                        <a:ext cx="44958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9749" name="Object 5">
            <a:extLst>
              <a:ext uri="{FF2B5EF4-FFF2-40B4-BE49-F238E27FC236}">
                <a16:creationId xmlns:a16="http://schemas.microsoft.com/office/drawing/2014/main" id="{4D01BFD1-DA96-49DE-B2E3-6660CA72A72C}"/>
              </a:ext>
            </a:extLst>
          </p:cNvPr>
          <p:cNvGraphicFramePr>
            <a:graphicFrameLocks noChangeAspect="1"/>
          </p:cNvGraphicFramePr>
          <p:nvPr/>
        </p:nvGraphicFramePr>
        <p:xfrm>
          <a:off x="1905000" y="4648201"/>
          <a:ext cx="8020050" cy="1412875"/>
        </p:xfrm>
        <a:graphic>
          <a:graphicData uri="http://schemas.openxmlformats.org/presentationml/2006/ole">
            <mc:AlternateContent xmlns:mc="http://schemas.openxmlformats.org/markup-compatibility/2006">
              <mc:Choice xmlns:v="urn:schemas-microsoft-com:vml" Requires="v">
                <p:oleObj spid="_x0000_s6175" name="Equation" r:id="rId5" imgW="2958840" imgH="419040" progId="Equation.3">
                  <p:embed/>
                </p:oleObj>
              </mc:Choice>
              <mc:Fallback>
                <p:oleObj name="Equation" r:id="rId5" imgW="2958840" imgH="419040" progId="Equation.3">
                  <p:embed/>
                  <p:pic>
                    <p:nvPicPr>
                      <p:cNvPr id="159749" name="Object 5">
                        <a:extLst>
                          <a:ext uri="{FF2B5EF4-FFF2-40B4-BE49-F238E27FC236}">
                            <a16:creationId xmlns:a16="http://schemas.microsoft.com/office/drawing/2014/main" id="{4D01BFD1-DA96-49DE-B2E3-6660CA72A7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4648201"/>
                        <a:ext cx="8020050" cy="1412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9747">
                                            <p:txEl>
                                              <p:pRg st="1" end="1"/>
                                            </p:txEl>
                                          </p:spTgt>
                                        </p:tgtEl>
                                        <p:attrNameLst>
                                          <p:attrName>style.visibility</p:attrName>
                                        </p:attrNameLst>
                                      </p:cBhvr>
                                      <p:to>
                                        <p:strVal val="visible"/>
                                      </p:to>
                                    </p:set>
                                    <p:anim calcmode="lin" valueType="num">
                                      <p:cBhvr additive="base">
                                        <p:cTn id="13" dur="500" fill="hold"/>
                                        <p:tgtEl>
                                          <p:spTgt spid="1597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97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9747">
                                            <p:txEl>
                                              <p:pRg st="2" end="2"/>
                                            </p:txEl>
                                          </p:spTgt>
                                        </p:tgtEl>
                                        <p:attrNameLst>
                                          <p:attrName>style.visibility</p:attrName>
                                        </p:attrNameLst>
                                      </p:cBhvr>
                                      <p:to>
                                        <p:strVal val="visible"/>
                                      </p:to>
                                    </p:set>
                                    <p:anim calcmode="lin" valueType="num">
                                      <p:cBhvr additive="base">
                                        <p:cTn id="19" dur="500" fill="hold"/>
                                        <p:tgtEl>
                                          <p:spTgt spid="1597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97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9747">
                                            <p:txEl>
                                              <p:pRg st="4" end="4"/>
                                            </p:txEl>
                                          </p:spTgt>
                                        </p:tgtEl>
                                        <p:attrNameLst>
                                          <p:attrName>style.visibility</p:attrName>
                                        </p:attrNameLst>
                                      </p:cBhvr>
                                      <p:to>
                                        <p:strVal val="visible"/>
                                      </p:to>
                                    </p:set>
                                    <p:anim calcmode="lin" valueType="num">
                                      <p:cBhvr additive="base">
                                        <p:cTn id="25" dur="500" fill="hold"/>
                                        <p:tgtEl>
                                          <p:spTgt spid="15974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97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59748"/>
                                        </p:tgtEl>
                                        <p:attrNameLst>
                                          <p:attrName>style.visibility</p:attrName>
                                        </p:attrNameLst>
                                      </p:cBhvr>
                                      <p:to>
                                        <p:strVal val="visible"/>
                                      </p:to>
                                    </p:set>
                                    <p:anim calcmode="lin" valueType="num">
                                      <p:cBhvr additive="base">
                                        <p:cTn id="31" dur="500" fill="hold"/>
                                        <p:tgtEl>
                                          <p:spTgt spid="159748"/>
                                        </p:tgtEl>
                                        <p:attrNameLst>
                                          <p:attrName>ppt_x</p:attrName>
                                        </p:attrNameLst>
                                      </p:cBhvr>
                                      <p:tavLst>
                                        <p:tav tm="0">
                                          <p:val>
                                            <p:strVal val="0-#ppt_w/2"/>
                                          </p:val>
                                        </p:tav>
                                        <p:tav tm="100000">
                                          <p:val>
                                            <p:strVal val="#ppt_x"/>
                                          </p:val>
                                        </p:tav>
                                      </p:tavLst>
                                    </p:anim>
                                    <p:anim calcmode="lin" valueType="num">
                                      <p:cBhvr additive="base">
                                        <p:cTn id="32" dur="500" fill="hold"/>
                                        <p:tgtEl>
                                          <p:spTgt spid="15974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59749"/>
                                        </p:tgtEl>
                                        <p:attrNameLst>
                                          <p:attrName>style.visibility</p:attrName>
                                        </p:attrNameLst>
                                      </p:cBhvr>
                                      <p:to>
                                        <p:strVal val="visible"/>
                                      </p:to>
                                    </p:set>
                                    <p:anim calcmode="lin" valueType="num">
                                      <p:cBhvr additive="base">
                                        <p:cTn id="37" dur="500" fill="hold"/>
                                        <p:tgtEl>
                                          <p:spTgt spid="159749"/>
                                        </p:tgtEl>
                                        <p:attrNameLst>
                                          <p:attrName>ppt_x</p:attrName>
                                        </p:attrNameLst>
                                      </p:cBhvr>
                                      <p:tavLst>
                                        <p:tav tm="0">
                                          <p:val>
                                            <p:strVal val="0-#ppt_w/2"/>
                                          </p:val>
                                        </p:tav>
                                        <p:tav tm="100000">
                                          <p:val>
                                            <p:strVal val="#ppt_x"/>
                                          </p:val>
                                        </p:tav>
                                      </p:tavLst>
                                    </p:anim>
                                    <p:anim calcmode="lin" valueType="num">
                                      <p:cBhvr additive="base">
                                        <p:cTn id="38" dur="500" fill="hold"/>
                                        <p:tgtEl>
                                          <p:spTgt spid="1597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日期占位符 3">
            <a:extLst>
              <a:ext uri="{FF2B5EF4-FFF2-40B4-BE49-F238E27FC236}">
                <a16:creationId xmlns:a16="http://schemas.microsoft.com/office/drawing/2014/main" id="{7D307E5A-FB24-4106-A1E8-6185DCC25291}"/>
              </a:ext>
            </a:extLst>
          </p:cNvPr>
          <p:cNvSpPr>
            <a:spLocks noGrp="1"/>
          </p:cNvSpPr>
          <p:nvPr>
            <p:ph type="dt" sz="half" idx="4294967295"/>
          </p:nvPr>
        </p:nvSpPr>
        <p:spPr>
          <a:xfrm>
            <a:off x="0" y="6356350"/>
            <a:ext cx="2743200" cy="365125"/>
          </a:xfrm>
        </p:spPr>
        <p:txBody>
          <a:bodyPr/>
          <a:lstStyle/>
          <a:p>
            <a:fld id="{48BB9C55-7D21-4730-9745-9AD6E6A84741}" type="datetime1">
              <a:rPr lang="zh-CN" altLang="en-US"/>
              <a:pPr/>
              <a:t>2020/12/1</a:t>
            </a:fld>
            <a:endParaRPr lang="en-US" altLang="zh-CN"/>
          </a:p>
        </p:txBody>
      </p:sp>
      <p:sp>
        <p:nvSpPr>
          <p:cNvPr id="34" name="灯片编号占位符 5">
            <a:extLst>
              <a:ext uri="{FF2B5EF4-FFF2-40B4-BE49-F238E27FC236}">
                <a16:creationId xmlns:a16="http://schemas.microsoft.com/office/drawing/2014/main" id="{D8E252FF-78D0-403B-9DAA-BACA4A16F8D8}"/>
              </a:ext>
            </a:extLst>
          </p:cNvPr>
          <p:cNvSpPr>
            <a:spLocks noGrp="1"/>
          </p:cNvSpPr>
          <p:nvPr>
            <p:ph type="sldNum" sz="quarter" idx="4294967295"/>
          </p:nvPr>
        </p:nvSpPr>
        <p:spPr>
          <a:xfrm>
            <a:off x="9448800" y="6356350"/>
            <a:ext cx="2743200" cy="365125"/>
          </a:xfrm>
        </p:spPr>
        <p:txBody>
          <a:bodyPr/>
          <a:lstStyle/>
          <a:p>
            <a:fld id="{A5071604-F5A5-42C2-9DC6-87D862BD4F36}" type="slidenum">
              <a:rPr lang="en-US" altLang="zh-CN"/>
              <a:pPr/>
              <a:t>35</a:t>
            </a:fld>
            <a:endParaRPr lang="en-US" altLang="zh-CN"/>
          </a:p>
        </p:txBody>
      </p:sp>
      <p:sp>
        <p:nvSpPr>
          <p:cNvPr id="160770" name="Rectangle 2">
            <a:extLst>
              <a:ext uri="{FF2B5EF4-FFF2-40B4-BE49-F238E27FC236}">
                <a16:creationId xmlns:a16="http://schemas.microsoft.com/office/drawing/2014/main" id="{E67267FE-BFAC-4D58-A1D3-0B928850DD2C}"/>
              </a:ext>
            </a:extLst>
          </p:cNvPr>
          <p:cNvSpPr>
            <a:spLocks noGrp="1" noChangeArrowheads="1"/>
          </p:cNvSpPr>
          <p:nvPr>
            <p:ph type="title" idx="4294967295"/>
          </p:nvPr>
        </p:nvSpPr>
        <p:spPr>
          <a:xfrm>
            <a:off x="0" y="381000"/>
            <a:ext cx="5410200" cy="1041400"/>
          </a:xfrm>
        </p:spPr>
        <p:txBody>
          <a:bodyPr/>
          <a:lstStyle/>
          <a:p>
            <a:r>
              <a:rPr lang="zh-CN" altLang="en-US" b="1"/>
              <a:t>输出函数分析</a:t>
            </a:r>
          </a:p>
        </p:txBody>
      </p:sp>
      <p:sp>
        <p:nvSpPr>
          <p:cNvPr id="160799" name="Rectangle 31">
            <a:extLst>
              <a:ext uri="{FF2B5EF4-FFF2-40B4-BE49-F238E27FC236}">
                <a16:creationId xmlns:a16="http://schemas.microsoft.com/office/drawing/2014/main" id="{057277CC-64F3-4282-B91B-D7CBDC6D85E7}"/>
              </a:ext>
            </a:extLst>
          </p:cNvPr>
          <p:cNvSpPr>
            <a:spLocks noGrp="1" noChangeArrowheads="1"/>
          </p:cNvSpPr>
          <p:nvPr>
            <p:ph type="body" idx="4294967295"/>
          </p:nvPr>
        </p:nvSpPr>
        <p:spPr>
          <a:xfrm>
            <a:off x="3962400" y="4495800"/>
            <a:ext cx="8229600" cy="1524000"/>
          </a:xfrm>
          <a:noFill/>
          <a:ln/>
        </p:spPr>
        <p:txBody>
          <a:bodyPr/>
          <a:lstStyle/>
          <a:p>
            <a:pPr lvl="1" algn="just"/>
            <a:r>
              <a:rPr lang="zh-CN" altLang="en-US" b="1">
                <a:latin typeface="宋体" panose="02010600030101010101" pitchFamily="2" charset="-122"/>
              </a:rPr>
              <a:t>应该将</a:t>
            </a:r>
            <a:r>
              <a:rPr lang="en-US" altLang="zh-CN" b="1">
                <a:latin typeface="Times New Roman" panose="02020603050405020304" pitchFamily="18" charset="0"/>
              </a:rPr>
              <a:t>net</a:t>
            </a:r>
            <a:r>
              <a:rPr lang="zh-CN" altLang="en-US" b="1">
                <a:latin typeface="宋体" panose="02010600030101010101" pitchFamily="2" charset="-122"/>
              </a:rPr>
              <a:t>的值尽量控制在收敛比较快的范围内</a:t>
            </a:r>
          </a:p>
          <a:p>
            <a:pPr lvl="1" algn="just"/>
            <a:r>
              <a:rPr lang="zh-CN" altLang="en-US" b="1">
                <a:latin typeface="宋体" panose="02010600030101010101" pitchFamily="2" charset="-122"/>
              </a:rPr>
              <a:t>可以用其它的函数作为激活函数，只要该函数是处处可导的</a:t>
            </a:r>
            <a:endParaRPr lang="zh-CN" altLang="en-US"/>
          </a:p>
        </p:txBody>
      </p:sp>
      <p:grpSp>
        <p:nvGrpSpPr>
          <p:cNvPr id="160771" name="Group 3">
            <a:extLst>
              <a:ext uri="{FF2B5EF4-FFF2-40B4-BE49-F238E27FC236}">
                <a16:creationId xmlns:a16="http://schemas.microsoft.com/office/drawing/2014/main" id="{48BDF91D-289C-430C-81B8-0A1F8C106C54}"/>
              </a:ext>
            </a:extLst>
          </p:cNvPr>
          <p:cNvGrpSpPr>
            <a:grpSpLocks/>
          </p:cNvGrpSpPr>
          <p:nvPr/>
        </p:nvGrpSpPr>
        <p:grpSpPr bwMode="auto">
          <a:xfrm>
            <a:off x="6553200" y="1143000"/>
            <a:ext cx="3663950" cy="2971800"/>
            <a:chOff x="3072" y="1200"/>
            <a:chExt cx="2308" cy="1872"/>
          </a:xfrm>
        </p:grpSpPr>
        <p:sp>
          <p:nvSpPr>
            <p:cNvPr id="160772" name="Rectangle 4">
              <a:extLst>
                <a:ext uri="{FF2B5EF4-FFF2-40B4-BE49-F238E27FC236}">
                  <a16:creationId xmlns:a16="http://schemas.microsoft.com/office/drawing/2014/main" id="{C8CCEB72-E484-442F-9C1D-9A13F809DADA}"/>
                </a:ext>
              </a:extLst>
            </p:cNvPr>
            <p:cNvSpPr>
              <a:spLocks noChangeArrowheads="1"/>
            </p:cNvSpPr>
            <p:nvPr/>
          </p:nvSpPr>
          <p:spPr bwMode="auto">
            <a:xfrm>
              <a:off x="4032" y="2736"/>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000" b="1">
                  <a:latin typeface="Times New Roman" panose="02020603050405020304" pitchFamily="18" charset="0"/>
                </a:rPr>
                <a:t>  0.5</a:t>
              </a:r>
            </a:p>
          </p:txBody>
        </p:sp>
        <p:grpSp>
          <p:nvGrpSpPr>
            <p:cNvPr id="160773" name="Group 5">
              <a:extLst>
                <a:ext uri="{FF2B5EF4-FFF2-40B4-BE49-F238E27FC236}">
                  <a16:creationId xmlns:a16="http://schemas.microsoft.com/office/drawing/2014/main" id="{4E2002EB-4D28-4A22-9C03-D2077C42AD22}"/>
                </a:ext>
              </a:extLst>
            </p:cNvPr>
            <p:cNvGrpSpPr>
              <a:grpSpLocks/>
            </p:cNvGrpSpPr>
            <p:nvPr/>
          </p:nvGrpSpPr>
          <p:grpSpPr bwMode="auto">
            <a:xfrm>
              <a:off x="3072" y="1488"/>
              <a:ext cx="2232" cy="1584"/>
              <a:chOff x="3340" y="5652"/>
              <a:chExt cx="4140" cy="1716"/>
            </a:xfrm>
          </p:grpSpPr>
          <p:sp>
            <p:nvSpPr>
              <p:cNvPr id="160774" name="Line 6">
                <a:extLst>
                  <a:ext uri="{FF2B5EF4-FFF2-40B4-BE49-F238E27FC236}">
                    <a16:creationId xmlns:a16="http://schemas.microsoft.com/office/drawing/2014/main" id="{74507A52-C36A-4E77-A6F1-741DB9144652}"/>
                  </a:ext>
                </a:extLst>
              </p:cNvPr>
              <p:cNvSpPr>
                <a:spLocks noChangeShapeType="1"/>
              </p:cNvSpPr>
              <p:nvPr/>
            </p:nvSpPr>
            <p:spPr bwMode="auto">
              <a:xfrm>
                <a:off x="3340" y="7056"/>
                <a:ext cx="41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75" name="Line 7">
                <a:extLst>
                  <a:ext uri="{FF2B5EF4-FFF2-40B4-BE49-F238E27FC236}">
                    <a16:creationId xmlns:a16="http://schemas.microsoft.com/office/drawing/2014/main" id="{18FD73A3-DEE8-447E-B444-2413E25B4E5D}"/>
                  </a:ext>
                </a:extLst>
              </p:cNvPr>
              <p:cNvSpPr>
                <a:spLocks noChangeShapeType="1"/>
              </p:cNvSpPr>
              <p:nvPr/>
            </p:nvSpPr>
            <p:spPr bwMode="auto">
              <a:xfrm flipV="1">
                <a:off x="4060" y="5652"/>
                <a:ext cx="0" cy="1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76" name="Line 8">
                <a:extLst>
                  <a:ext uri="{FF2B5EF4-FFF2-40B4-BE49-F238E27FC236}">
                    <a16:creationId xmlns:a16="http://schemas.microsoft.com/office/drawing/2014/main" id="{EE6F64BF-3B7C-4B81-9198-5FFBDB253D79}"/>
                  </a:ext>
                </a:extLst>
              </p:cNvPr>
              <p:cNvSpPr>
                <a:spLocks noChangeShapeType="1"/>
              </p:cNvSpPr>
              <p:nvPr/>
            </p:nvSpPr>
            <p:spPr bwMode="auto">
              <a:xfrm flipH="1">
                <a:off x="4060" y="6432"/>
                <a:ext cx="144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77" name="Line 9">
                <a:extLst>
                  <a:ext uri="{FF2B5EF4-FFF2-40B4-BE49-F238E27FC236}">
                    <a16:creationId xmlns:a16="http://schemas.microsoft.com/office/drawing/2014/main" id="{3C82879A-964B-4413-BC28-306B350CA095}"/>
                  </a:ext>
                </a:extLst>
              </p:cNvPr>
              <p:cNvSpPr>
                <a:spLocks noChangeShapeType="1"/>
              </p:cNvSpPr>
              <p:nvPr/>
            </p:nvSpPr>
            <p:spPr bwMode="auto">
              <a:xfrm>
                <a:off x="5500" y="6432"/>
                <a:ext cx="0" cy="62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78" name="Freeform 10">
                <a:extLst>
                  <a:ext uri="{FF2B5EF4-FFF2-40B4-BE49-F238E27FC236}">
                    <a16:creationId xmlns:a16="http://schemas.microsoft.com/office/drawing/2014/main" id="{9D2FAB51-02A5-45D6-88F1-CCDF1D7FDA0F}"/>
                  </a:ext>
                </a:extLst>
              </p:cNvPr>
              <p:cNvSpPr>
                <a:spLocks/>
              </p:cNvSpPr>
              <p:nvPr/>
            </p:nvSpPr>
            <p:spPr bwMode="auto">
              <a:xfrm>
                <a:off x="4060" y="6432"/>
                <a:ext cx="2880" cy="624"/>
              </a:xfrm>
              <a:custGeom>
                <a:avLst/>
                <a:gdLst>
                  <a:gd name="T0" fmla="*/ 0 w 2880"/>
                  <a:gd name="T1" fmla="*/ 624 h 624"/>
                  <a:gd name="T2" fmla="*/ 1440 w 2880"/>
                  <a:gd name="T3" fmla="*/ 0 h 624"/>
                  <a:gd name="T4" fmla="*/ 2880 w 2880"/>
                  <a:gd name="T5" fmla="*/ 624 h 624"/>
                </a:gdLst>
                <a:ahLst/>
                <a:cxnLst>
                  <a:cxn ang="0">
                    <a:pos x="T0" y="T1"/>
                  </a:cxn>
                  <a:cxn ang="0">
                    <a:pos x="T2" y="T3"/>
                  </a:cxn>
                  <a:cxn ang="0">
                    <a:pos x="T4" y="T5"/>
                  </a:cxn>
                </a:cxnLst>
                <a:rect l="0" t="0" r="r" b="b"/>
                <a:pathLst>
                  <a:path w="2880" h="624">
                    <a:moveTo>
                      <a:pt x="0" y="624"/>
                    </a:moveTo>
                    <a:cubicBezTo>
                      <a:pt x="480" y="312"/>
                      <a:pt x="960" y="0"/>
                      <a:pt x="1440" y="0"/>
                    </a:cubicBezTo>
                    <a:cubicBezTo>
                      <a:pt x="1920" y="0"/>
                      <a:pt x="2400" y="312"/>
                      <a:pt x="2880" y="62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0779" name="Rectangle 11">
              <a:extLst>
                <a:ext uri="{FF2B5EF4-FFF2-40B4-BE49-F238E27FC236}">
                  <a16:creationId xmlns:a16="http://schemas.microsoft.com/office/drawing/2014/main" id="{02F96338-08B8-45E0-A03F-235929EE6CA5}"/>
                </a:ext>
              </a:extLst>
            </p:cNvPr>
            <p:cNvSpPr>
              <a:spLocks noChangeArrowheads="1"/>
            </p:cNvSpPr>
            <p:nvPr/>
          </p:nvSpPr>
          <p:spPr bwMode="auto">
            <a:xfrm>
              <a:off x="3120" y="1200"/>
              <a:ext cx="5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f ′(net)</a:t>
              </a:r>
            </a:p>
          </p:txBody>
        </p:sp>
        <p:sp>
          <p:nvSpPr>
            <p:cNvPr id="160780" name="Rectangle 12">
              <a:extLst>
                <a:ext uri="{FF2B5EF4-FFF2-40B4-BE49-F238E27FC236}">
                  <a16:creationId xmlns:a16="http://schemas.microsoft.com/office/drawing/2014/main" id="{46685374-DF7E-45D7-B941-314C341542B6}"/>
                </a:ext>
              </a:extLst>
            </p:cNvPr>
            <p:cNvSpPr>
              <a:spLocks noChangeArrowheads="1"/>
            </p:cNvSpPr>
            <p:nvPr/>
          </p:nvSpPr>
          <p:spPr bwMode="auto">
            <a:xfrm>
              <a:off x="3108" y="2102"/>
              <a:ext cx="3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0.25</a:t>
              </a:r>
            </a:p>
          </p:txBody>
        </p:sp>
        <p:sp>
          <p:nvSpPr>
            <p:cNvPr id="160781" name="Rectangle 13">
              <a:extLst>
                <a:ext uri="{FF2B5EF4-FFF2-40B4-BE49-F238E27FC236}">
                  <a16:creationId xmlns:a16="http://schemas.microsoft.com/office/drawing/2014/main" id="{1DEEFA0F-311A-485F-8A87-33D68A53D237}"/>
                </a:ext>
              </a:extLst>
            </p:cNvPr>
            <p:cNvSpPr>
              <a:spLocks noChangeArrowheads="1"/>
            </p:cNvSpPr>
            <p:nvPr/>
          </p:nvSpPr>
          <p:spPr bwMode="auto">
            <a:xfrm>
              <a:off x="5184" y="2582"/>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2000" b="1">
                  <a:latin typeface="Times New Roman" panose="02020603050405020304" pitchFamily="18" charset="0"/>
                </a:rPr>
                <a:t>o</a:t>
              </a:r>
            </a:p>
          </p:txBody>
        </p:sp>
        <p:sp>
          <p:nvSpPr>
            <p:cNvPr id="160782" name="Rectangle 14">
              <a:extLst>
                <a:ext uri="{FF2B5EF4-FFF2-40B4-BE49-F238E27FC236}">
                  <a16:creationId xmlns:a16="http://schemas.microsoft.com/office/drawing/2014/main" id="{1B5473B6-E56D-4F3D-AA6D-FF0D089B0C31}"/>
                </a:ext>
              </a:extLst>
            </p:cNvPr>
            <p:cNvSpPr>
              <a:spLocks noChangeArrowheads="1"/>
            </p:cNvSpPr>
            <p:nvPr/>
          </p:nvSpPr>
          <p:spPr bwMode="auto">
            <a:xfrm>
              <a:off x="3216" y="2784"/>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0</a:t>
              </a:r>
            </a:p>
          </p:txBody>
        </p:sp>
        <p:sp>
          <p:nvSpPr>
            <p:cNvPr id="160783" name="Rectangle 15">
              <a:extLst>
                <a:ext uri="{FF2B5EF4-FFF2-40B4-BE49-F238E27FC236}">
                  <a16:creationId xmlns:a16="http://schemas.microsoft.com/office/drawing/2014/main" id="{50519B61-3C1A-4495-B143-A638F012AC1F}"/>
                </a:ext>
              </a:extLst>
            </p:cNvPr>
            <p:cNvSpPr>
              <a:spLocks noChangeArrowheads="1"/>
            </p:cNvSpPr>
            <p:nvPr/>
          </p:nvSpPr>
          <p:spPr bwMode="auto">
            <a:xfrm>
              <a:off x="4896" y="2736"/>
              <a:ext cx="2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 1</a:t>
              </a:r>
            </a:p>
          </p:txBody>
        </p:sp>
      </p:grpSp>
      <p:grpSp>
        <p:nvGrpSpPr>
          <p:cNvPr id="160784" name="Group 16">
            <a:extLst>
              <a:ext uri="{FF2B5EF4-FFF2-40B4-BE49-F238E27FC236}">
                <a16:creationId xmlns:a16="http://schemas.microsoft.com/office/drawing/2014/main" id="{09C9AFD1-0CE2-417D-95D9-A95EA54F1C10}"/>
              </a:ext>
            </a:extLst>
          </p:cNvPr>
          <p:cNvGrpSpPr>
            <a:grpSpLocks/>
          </p:cNvGrpSpPr>
          <p:nvPr/>
        </p:nvGrpSpPr>
        <p:grpSpPr bwMode="auto">
          <a:xfrm>
            <a:off x="2667000" y="1219201"/>
            <a:ext cx="3144838" cy="3159125"/>
            <a:chOff x="720" y="1238"/>
            <a:chExt cx="1981" cy="1990"/>
          </a:xfrm>
        </p:grpSpPr>
        <p:grpSp>
          <p:nvGrpSpPr>
            <p:cNvPr id="160785" name="Group 17">
              <a:extLst>
                <a:ext uri="{FF2B5EF4-FFF2-40B4-BE49-F238E27FC236}">
                  <a16:creationId xmlns:a16="http://schemas.microsoft.com/office/drawing/2014/main" id="{AA1071E4-95E4-4A88-87E6-AC7FA1D8983F}"/>
                </a:ext>
              </a:extLst>
            </p:cNvPr>
            <p:cNvGrpSpPr>
              <a:grpSpLocks/>
            </p:cNvGrpSpPr>
            <p:nvPr/>
          </p:nvGrpSpPr>
          <p:grpSpPr bwMode="auto">
            <a:xfrm>
              <a:off x="720" y="1296"/>
              <a:ext cx="1981" cy="1932"/>
              <a:chOff x="720" y="1296"/>
              <a:chExt cx="1981" cy="1932"/>
            </a:xfrm>
          </p:grpSpPr>
          <p:sp>
            <p:nvSpPr>
              <p:cNvPr id="160786" name="Rectangle 18">
                <a:extLst>
                  <a:ext uri="{FF2B5EF4-FFF2-40B4-BE49-F238E27FC236}">
                    <a16:creationId xmlns:a16="http://schemas.microsoft.com/office/drawing/2014/main" id="{A457650C-4B6B-479C-8BE6-5F0354EA3CF0}"/>
                  </a:ext>
                </a:extLst>
              </p:cNvPr>
              <p:cNvSpPr>
                <a:spLocks noChangeArrowheads="1"/>
              </p:cNvSpPr>
              <p:nvPr/>
            </p:nvSpPr>
            <p:spPr bwMode="auto">
              <a:xfrm>
                <a:off x="1584" y="1296"/>
                <a:ext cx="288"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1000">
                    <a:latin typeface="Times New Roman" panose="02020603050405020304" pitchFamily="18" charset="0"/>
                  </a:rPr>
                  <a:t> </a:t>
                </a:r>
              </a:p>
              <a:p>
                <a:pPr algn="just" eaLnBrk="0" hangingPunct="0"/>
                <a:r>
                  <a:rPr kumimoji="1" lang="en-US" altLang="zh-CN" sz="2000" b="1">
                    <a:latin typeface="Times New Roman" panose="02020603050405020304" pitchFamily="18" charset="0"/>
                  </a:rPr>
                  <a:t>1</a:t>
                </a:r>
              </a:p>
            </p:txBody>
          </p:sp>
          <p:grpSp>
            <p:nvGrpSpPr>
              <p:cNvPr id="160787" name="Group 19">
                <a:extLst>
                  <a:ext uri="{FF2B5EF4-FFF2-40B4-BE49-F238E27FC236}">
                    <a16:creationId xmlns:a16="http://schemas.microsoft.com/office/drawing/2014/main" id="{1928C1E0-6EE3-4214-8D10-169CB57BD347}"/>
                  </a:ext>
                </a:extLst>
              </p:cNvPr>
              <p:cNvGrpSpPr>
                <a:grpSpLocks/>
              </p:cNvGrpSpPr>
              <p:nvPr/>
            </p:nvGrpSpPr>
            <p:grpSpPr bwMode="auto">
              <a:xfrm>
                <a:off x="720" y="1440"/>
                <a:ext cx="1800" cy="1680"/>
                <a:chOff x="2800" y="1908"/>
                <a:chExt cx="4500" cy="2652"/>
              </a:xfrm>
            </p:grpSpPr>
            <p:sp>
              <p:nvSpPr>
                <p:cNvPr id="160788" name="Line 20">
                  <a:extLst>
                    <a:ext uri="{FF2B5EF4-FFF2-40B4-BE49-F238E27FC236}">
                      <a16:creationId xmlns:a16="http://schemas.microsoft.com/office/drawing/2014/main" id="{7B371869-20ED-4985-80DF-880BEE78DF9E}"/>
                    </a:ext>
                  </a:extLst>
                </p:cNvPr>
                <p:cNvSpPr>
                  <a:spLocks noChangeShapeType="1"/>
                </p:cNvSpPr>
                <p:nvPr/>
              </p:nvSpPr>
              <p:spPr bwMode="auto">
                <a:xfrm>
                  <a:off x="2800" y="3312"/>
                  <a:ext cx="45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89" name="Line 21">
                  <a:extLst>
                    <a:ext uri="{FF2B5EF4-FFF2-40B4-BE49-F238E27FC236}">
                      <a16:creationId xmlns:a16="http://schemas.microsoft.com/office/drawing/2014/main" id="{00DB7BA3-AA40-4655-B6A9-2F63E21AD465}"/>
                    </a:ext>
                  </a:extLst>
                </p:cNvPr>
                <p:cNvSpPr>
                  <a:spLocks noChangeShapeType="1"/>
                </p:cNvSpPr>
                <p:nvPr/>
              </p:nvSpPr>
              <p:spPr bwMode="auto">
                <a:xfrm flipV="1">
                  <a:off x="4960" y="1908"/>
                  <a:ext cx="0" cy="265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0790" name="Group 22">
                  <a:extLst>
                    <a:ext uri="{FF2B5EF4-FFF2-40B4-BE49-F238E27FC236}">
                      <a16:creationId xmlns:a16="http://schemas.microsoft.com/office/drawing/2014/main" id="{230C8715-FE8A-4AF3-9CB8-541E9959F736}"/>
                    </a:ext>
                  </a:extLst>
                </p:cNvPr>
                <p:cNvGrpSpPr>
                  <a:grpSpLocks/>
                </p:cNvGrpSpPr>
                <p:nvPr/>
              </p:nvGrpSpPr>
              <p:grpSpPr bwMode="auto">
                <a:xfrm>
                  <a:off x="2800" y="2220"/>
                  <a:ext cx="4320" cy="2184"/>
                  <a:chOff x="2800" y="2220"/>
                  <a:chExt cx="4320" cy="2184"/>
                </a:xfrm>
              </p:grpSpPr>
              <p:sp>
                <p:nvSpPr>
                  <p:cNvPr id="160791" name="Line 23">
                    <a:extLst>
                      <a:ext uri="{FF2B5EF4-FFF2-40B4-BE49-F238E27FC236}">
                        <a16:creationId xmlns:a16="http://schemas.microsoft.com/office/drawing/2014/main" id="{4347F61F-3D0D-43F5-BC1F-11AFAC7A2542}"/>
                      </a:ext>
                    </a:extLst>
                  </p:cNvPr>
                  <p:cNvSpPr>
                    <a:spLocks noChangeShapeType="1"/>
                  </p:cNvSpPr>
                  <p:nvPr/>
                </p:nvSpPr>
                <p:spPr bwMode="auto">
                  <a:xfrm>
                    <a:off x="2980" y="4404"/>
                    <a:ext cx="414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92" name="Line 24">
                    <a:extLst>
                      <a:ext uri="{FF2B5EF4-FFF2-40B4-BE49-F238E27FC236}">
                        <a16:creationId xmlns:a16="http://schemas.microsoft.com/office/drawing/2014/main" id="{70869DCC-BA53-41F2-8240-70B5A593CE61}"/>
                      </a:ext>
                    </a:extLst>
                  </p:cNvPr>
                  <p:cNvSpPr>
                    <a:spLocks noChangeShapeType="1"/>
                  </p:cNvSpPr>
                  <p:nvPr/>
                </p:nvSpPr>
                <p:spPr bwMode="auto">
                  <a:xfrm>
                    <a:off x="2980" y="2220"/>
                    <a:ext cx="414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93" name="Freeform 25">
                    <a:extLst>
                      <a:ext uri="{FF2B5EF4-FFF2-40B4-BE49-F238E27FC236}">
                        <a16:creationId xmlns:a16="http://schemas.microsoft.com/office/drawing/2014/main" id="{9C180730-5C12-42AB-AA89-AF316A9603F0}"/>
                      </a:ext>
                    </a:extLst>
                  </p:cNvPr>
                  <p:cNvSpPr>
                    <a:spLocks/>
                  </p:cNvSpPr>
                  <p:nvPr/>
                </p:nvSpPr>
                <p:spPr bwMode="auto">
                  <a:xfrm>
                    <a:off x="2800" y="2376"/>
                    <a:ext cx="4320" cy="1872"/>
                  </a:xfrm>
                  <a:custGeom>
                    <a:avLst/>
                    <a:gdLst>
                      <a:gd name="T0" fmla="*/ 0 w 4320"/>
                      <a:gd name="T1" fmla="*/ 1872 h 1872"/>
                      <a:gd name="T2" fmla="*/ 1620 w 4320"/>
                      <a:gd name="T3" fmla="*/ 1716 h 1872"/>
                      <a:gd name="T4" fmla="*/ 2160 w 4320"/>
                      <a:gd name="T5" fmla="*/ 936 h 1872"/>
                      <a:gd name="T6" fmla="*/ 2700 w 4320"/>
                      <a:gd name="T7" fmla="*/ 312 h 1872"/>
                      <a:gd name="T8" fmla="*/ 4320 w 4320"/>
                      <a:gd name="T9" fmla="*/ 0 h 1872"/>
                    </a:gdLst>
                    <a:ahLst/>
                    <a:cxnLst>
                      <a:cxn ang="0">
                        <a:pos x="T0" y="T1"/>
                      </a:cxn>
                      <a:cxn ang="0">
                        <a:pos x="T2" y="T3"/>
                      </a:cxn>
                      <a:cxn ang="0">
                        <a:pos x="T4" y="T5"/>
                      </a:cxn>
                      <a:cxn ang="0">
                        <a:pos x="T6" y="T7"/>
                      </a:cxn>
                      <a:cxn ang="0">
                        <a:pos x="T8" y="T9"/>
                      </a:cxn>
                    </a:cxnLst>
                    <a:rect l="0" t="0" r="r" b="b"/>
                    <a:pathLst>
                      <a:path w="4320" h="1872">
                        <a:moveTo>
                          <a:pt x="0" y="1872"/>
                        </a:moveTo>
                        <a:cubicBezTo>
                          <a:pt x="630" y="1872"/>
                          <a:pt x="1260" y="1872"/>
                          <a:pt x="1620" y="1716"/>
                        </a:cubicBezTo>
                        <a:cubicBezTo>
                          <a:pt x="1980" y="1560"/>
                          <a:pt x="1980" y="1170"/>
                          <a:pt x="2160" y="936"/>
                        </a:cubicBezTo>
                        <a:cubicBezTo>
                          <a:pt x="2340" y="702"/>
                          <a:pt x="2340" y="468"/>
                          <a:pt x="2700" y="312"/>
                        </a:cubicBezTo>
                        <a:cubicBezTo>
                          <a:pt x="3060" y="156"/>
                          <a:pt x="3990" y="52"/>
                          <a:pt x="432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60794" name="Rectangle 26">
                <a:extLst>
                  <a:ext uri="{FF2B5EF4-FFF2-40B4-BE49-F238E27FC236}">
                    <a16:creationId xmlns:a16="http://schemas.microsoft.com/office/drawing/2014/main" id="{2CFCCDE6-EFC3-4C4F-A53C-ED57A98436AC}"/>
                  </a:ext>
                </a:extLst>
              </p:cNvPr>
              <p:cNvSpPr>
                <a:spLocks noChangeArrowheads="1"/>
              </p:cNvSpPr>
              <p:nvPr/>
            </p:nvSpPr>
            <p:spPr bwMode="auto">
              <a:xfrm>
                <a:off x="1440" y="2304"/>
                <a:ext cx="76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0,0.5</a:t>
                </a:r>
                <a:r>
                  <a:rPr kumimoji="1" lang="zh-CN" altLang="en-US" sz="2000" b="1">
                    <a:latin typeface="Times New Roman" panose="02020603050405020304" pitchFamily="18" charset="0"/>
                  </a:rPr>
                  <a:t>）</a:t>
                </a:r>
              </a:p>
            </p:txBody>
          </p:sp>
          <p:sp>
            <p:nvSpPr>
              <p:cNvPr id="160795" name="Rectangle 27">
                <a:extLst>
                  <a:ext uri="{FF2B5EF4-FFF2-40B4-BE49-F238E27FC236}">
                    <a16:creationId xmlns:a16="http://schemas.microsoft.com/office/drawing/2014/main" id="{8EE737F9-7ED6-4D01-9C5F-D2773F37622C}"/>
                  </a:ext>
                </a:extLst>
              </p:cNvPr>
              <p:cNvSpPr>
                <a:spLocks noChangeArrowheads="1"/>
              </p:cNvSpPr>
              <p:nvPr/>
            </p:nvSpPr>
            <p:spPr bwMode="auto">
              <a:xfrm>
                <a:off x="2352" y="2112"/>
                <a:ext cx="3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a:latin typeface="Times New Roman" panose="02020603050405020304" pitchFamily="18" charset="0"/>
                  </a:rPr>
                  <a:t> </a:t>
                </a:r>
                <a:r>
                  <a:rPr kumimoji="1" lang="en-US" altLang="zh-CN" sz="2000" b="1">
                    <a:latin typeface="Times New Roman" panose="02020603050405020304" pitchFamily="18" charset="0"/>
                  </a:rPr>
                  <a:t>net</a:t>
                </a:r>
              </a:p>
            </p:txBody>
          </p:sp>
          <p:sp>
            <p:nvSpPr>
              <p:cNvPr id="160796" name="Rectangle 28">
                <a:extLst>
                  <a:ext uri="{FF2B5EF4-FFF2-40B4-BE49-F238E27FC236}">
                    <a16:creationId xmlns:a16="http://schemas.microsoft.com/office/drawing/2014/main" id="{EBD73FCD-2AB0-4BA5-9779-5E276E8D8587}"/>
                  </a:ext>
                </a:extLst>
              </p:cNvPr>
              <p:cNvSpPr>
                <a:spLocks noChangeArrowheads="1"/>
              </p:cNvSpPr>
              <p:nvPr/>
            </p:nvSpPr>
            <p:spPr bwMode="auto">
              <a:xfrm>
                <a:off x="1440" y="2976"/>
                <a:ext cx="64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a:t>
                </a:r>
                <a:r>
                  <a:rPr kumimoji="1" lang="en-US" altLang="zh-CN" sz="2000" b="1">
                    <a:latin typeface="Times New Roman" panose="02020603050405020304" pitchFamily="18" charset="0"/>
                  </a:rPr>
                  <a:t>0,0</a:t>
                </a:r>
                <a:r>
                  <a:rPr kumimoji="1" lang="zh-CN" altLang="en-US" sz="2000" b="1">
                    <a:latin typeface="Times New Roman" panose="02020603050405020304" pitchFamily="18" charset="0"/>
                  </a:rPr>
                  <a:t>）</a:t>
                </a:r>
              </a:p>
            </p:txBody>
          </p:sp>
        </p:grpSp>
        <p:sp>
          <p:nvSpPr>
            <p:cNvPr id="160797" name="Text Box 29">
              <a:extLst>
                <a:ext uri="{FF2B5EF4-FFF2-40B4-BE49-F238E27FC236}">
                  <a16:creationId xmlns:a16="http://schemas.microsoft.com/office/drawing/2014/main" id="{BEABA1F0-5BD1-4927-B3A9-736A8E6A8C62}"/>
                </a:ext>
              </a:extLst>
            </p:cNvPr>
            <p:cNvSpPr txBox="1">
              <a:spLocks noChangeArrowheads="1"/>
            </p:cNvSpPr>
            <p:nvPr/>
          </p:nvSpPr>
          <p:spPr bwMode="auto">
            <a:xfrm>
              <a:off x="1488" y="123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latin typeface="Times New Roman" panose="02020603050405020304" pitchFamily="18" charset="0"/>
                </a:rPr>
                <a:t>o</a:t>
              </a:r>
            </a:p>
          </p:txBody>
        </p:sp>
      </p:grpSp>
      <p:graphicFrame>
        <p:nvGraphicFramePr>
          <p:cNvPr id="160798" name="Object 30">
            <a:extLst>
              <a:ext uri="{FF2B5EF4-FFF2-40B4-BE49-F238E27FC236}">
                <a16:creationId xmlns:a16="http://schemas.microsoft.com/office/drawing/2014/main" id="{92DDB7AA-0DB9-4713-ADAD-EB8DFDDBA133}"/>
              </a:ext>
            </a:extLst>
          </p:cNvPr>
          <p:cNvGraphicFramePr>
            <a:graphicFrameLocks noChangeAspect="1"/>
          </p:cNvGraphicFramePr>
          <p:nvPr/>
        </p:nvGraphicFramePr>
        <p:xfrm>
          <a:off x="7620001" y="0"/>
          <a:ext cx="2316163" cy="1295400"/>
        </p:xfrm>
        <a:graphic>
          <a:graphicData uri="http://schemas.openxmlformats.org/presentationml/2006/ole">
            <mc:AlternateContent xmlns:mc="http://schemas.openxmlformats.org/markup-compatibility/2006">
              <mc:Choice xmlns:v="urn:schemas-microsoft-com:vml" Requires="v">
                <p:oleObj spid="_x0000_s7184" name="Equation" r:id="rId3" imgW="736560" imgH="393480" progId="Equation.3">
                  <p:embed/>
                </p:oleObj>
              </mc:Choice>
              <mc:Fallback>
                <p:oleObj name="Equation" r:id="rId3" imgW="736560" imgH="393480" progId="Equation.3">
                  <p:embed/>
                  <p:pic>
                    <p:nvPicPr>
                      <p:cNvPr id="160798" name="Object 30">
                        <a:extLst>
                          <a:ext uri="{FF2B5EF4-FFF2-40B4-BE49-F238E27FC236}">
                            <a16:creationId xmlns:a16="http://schemas.microsoft.com/office/drawing/2014/main" id="{92DDB7AA-0DB9-4713-ADAD-EB8DFDDBA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1" y="0"/>
                        <a:ext cx="2316163"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60798"/>
                                        </p:tgtEl>
                                        <p:attrNameLst>
                                          <p:attrName>style.visibility</p:attrName>
                                        </p:attrNameLst>
                                      </p:cBhvr>
                                      <p:to>
                                        <p:strVal val="visible"/>
                                      </p:to>
                                    </p:set>
                                    <p:anim calcmode="lin" valueType="num">
                                      <p:cBhvr additive="base">
                                        <p:cTn id="7" dur="500" fill="hold"/>
                                        <p:tgtEl>
                                          <p:spTgt spid="160798"/>
                                        </p:tgtEl>
                                        <p:attrNameLst>
                                          <p:attrName>ppt_x</p:attrName>
                                        </p:attrNameLst>
                                      </p:cBhvr>
                                      <p:tavLst>
                                        <p:tav tm="0">
                                          <p:val>
                                            <p:strVal val="1+#ppt_w/2"/>
                                          </p:val>
                                        </p:tav>
                                        <p:tav tm="100000">
                                          <p:val>
                                            <p:strVal val="#ppt_x"/>
                                          </p:val>
                                        </p:tav>
                                      </p:tavLst>
                                    </p:anim>
                                    <p:anim calcmode="lin" valueType="num">
                                      <p:cBhvr additive="base">
                                        <p:cTn id="8" dur="500" fill="hold"/>
                                        <p:tgtEl>
                                          <p:spTgt spid="1607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60784"/>
                                        </p:tgtEl>
                                        <p:attrNameLst>
                                          <p:attrName>style.visibility</p:attrName>
                                        </p:attrNameLst>
                                      </p:cBhvr>
                                      <p:to>
                                        <p:strVal val="visible"/>
                                      </p:to>
                                    </p:set>
                                    <p:anim calcmode="lin" valueType="num">
                                      <p:cBhvr additive="base">
                                        <p:cTn id="13" dur="500" fill="hold"/>
                                        <p:tgtEl>
                                          <p:spTgt spid="160784"/>
                                        </p:tgtEl>
                                        <p:attrNameLst>
                                          <p:attrName>ppt_x</p:attrName>
                                        </p:attrNameLst>
                                      </p:cBhvr>
                                      <p:tavLst>
                                        <p:tav tm="0">
                                          <p:val>
                                            <p:strVal val="0-#ppt_w/2"/>
                                          </p:val>
                                        </p:tav>
                                        <p:tav tm="100000">
                                          <p:val>
                                            <p:strVal val="#ppt_x"/>
                                          </p:val>
                                        </p:tav>
                                      </p:tavLst>
                                    </p:anim>
                                    <p:anim calcmode="lin" valueType="num">
                                      <p:cBhvr additive="base">
                                        <p:cTn id="14" dur="500" fill="hold"/>
                                        <p:tgtEl>
                                          <p:spTgt spid="16078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60771"/>
                                        </p:tgtEl>
                                        <p:attrNameLst>
                                          <p:attrName>style.visibility</p:attrName>
                                        </p:attrNameLst>
                                      </p:cBhvr>
                                      <p:to>
                                        <p:strVal val="visible"/>
                                      </p:to>
                                    </p:set>
                                    <p:anim calcmode="lin" valueType="num">
                                      <p:cBhvr additive="base">
                                        <p:cTn id="19" dur="500" fill="hold"/>
                                        <p:tgtEl>
                                          <p:spTgt spid="160771"/>
                                        </p:tgtEl>
                                        <p:attrNameLst>
                                          <p:attrName>ppt_x</p:attrName>
                                        </p:attrNameLst>
                                      </p:cBhvr>
                                      <p:tavLst>
                                        <p:tav tm="0">
                                          <p:val>
                                            <p:strVal val="1+#ppt_w/2"/>
                                          </p:val>
                                        </p:tav>
                                        <p:tav tm="100000">
                                          <p:val>
                                            <p:strVal val="#ppt_x"/>
                                          </p:val>
                                        </p:tav>
                                      </p:tavLst>
                                    </p:anim>
                                    <p:anim calcmode="lin" valueType="num">
                                      <p:cBhvr additive="base">
                                        <p:cTn id="20" dur="500" fill="hold"/>
                                        <p:tgtEl>
                                          <p:spTgt spid="16077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0799">
                                            <p:txEl>
                                              <p:pRg st="0" end="0"/>
                                            </p:txEl>
                                          </p:spTgt>
                                        </p:tgtEl>
                                        <p:attrNameLst>
                                          <p:attrName>style.visibility</p:attrName>
                                        </p:attrNameLst>
                                      </p:cBhvr>
                                      <p:to>
                                        <p:strVal val="visible"/>
                                      </p:to>
                                    </p:set>
                                    <p:anim calcmode="lin" valueType="num">
                                      <p:cBhvr additive="base">
                                        <p:cTn id="25" dur="500" fill="hold"/>
                                        <p:tgtEl>
                                          <p:spTgt spid="160799">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07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0799">
                                            <p:txEl>
                                              <p:pRg st="1" end="1"/>
                                            </p:txEl>
                                          </p:spTgt>
                                        </p:tgtEl>
                                        <p:attrNameLst>
                                          <p:attrName>style.visibility</p:attrName>
                                        </p:attrNameLst>
                                      </p:cBhvr>
                                      <p:to>
                                        <p:strVal val="visible"/>
                                      </p:to>
                                    </p:set>
                                    <p:anim calcmode="lin" valueType="num">
                                      <p:cBhvr additive="base">
                                        <p:cTn id="31" dur="500" fill="hold"/>
                                        <p:tgtEl>
                                          <p:spTgt spid="160799">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079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99" grpId="0" build="p" bldLvl="2"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日期占位符 3">
            <a:extLst>
              <a:ext uri="{FF2B5EF4-FFF2-40B4-BE49-F238E27FC236}">
                <a16:creationId xmlns:a16="http://schemas.microsoft.com/office/drawing/2014/main" id="{F4A94539-1959-416D-84DE-44995F21B522}"/>
              </a:ext>
            </a:extLst>
          </p:cNvPr>
          <p:cNvSpPr>
            <a:spLocks noGrp="1"/>
          </p:cNvSpPr>
          <p:nvPr>
            <p:ph type="dt" sz="half" idx="4294967295"/>
          </p:nvPr>
        </p:nvSpPr>
        <p:spPr>
          <a:xfrm>
            <a:off x="0" y="6356350"/>
            <a:ext cx="2743200" cy="365125"/>
          </a:xfrm>
        </p:spPr>
        <p:txBody>
          <a:bodyPr/>
          <a:lstStyle/>
          <a:p>
            <a:fld id="{22DB041B-2E77-4A97-A36E-A2A34314B6FD}" type="datetime1">
              <a:rPr lang="zh-CN" altLang="en-US"/>
              <a:pPr/>
              <a:t>2020/12/1</a:t>
            </a:fld>
            <a:endParaRPr lang="en-US" altLang="zh-CN"/>
          </a:p>
        </p:txBody>
      </p:sp>
      <p:sp>
        <p:nvSpPr>
          <p:cNvPr id="70" name="灯片编号占位符 5">
            <a:extLst>
              <a:ext uri="{FF2B5EF4-FFF2-40B4-BE49-F238E27FC236}">
                <a16:creationId xmlns:a16="http://schemas.microsoft.com/office/drawing/2014/main" id="{7C8F654C-15D8-49A1-8F77-ADD02507E357}"/>
              </a:ext>
            </a:extLst>
          </p:cNvPr>
          <p:cNvSpPr>
            <a:spLocks noGrp="1"/>
          </p:cNvSpPr>
          <p:nvPr>
            <p:ph type="sldNum" sz="quarter" idx="4294967295"/>
          </p:nvPr>
        </p:nvSpPr>
        <p:spPr>
          <a:xfrm>
            <a:off x="9448800" y="6356350"/>
            <a:ext cx="2743200" cy="365125"/>
          </a:xfrm>
        </p:spPr>
        <p:txBody>
          <a:bodyPr/>
          <a:lstStyle/>
          <a:p>
            <a:fld id="{E7C63662-9BEB-4541-9719-19A3624C8462}" type="slidenum">
              <a:rPr lang="en-US" altLang="zh-CN"/>
              <a:pPr/>
              <a:t>36</a:t>
            </a:fld>
            <a:endParaRPr lang="en-US" altLang="zh-CN"/>
          </a:p>
        </p:txBody>
      </p:sp>
      <p:sp>
        <p:nvSpPr>
          <p:cNvPr id="161794" name="Rectangle 2">
            <a:extLst>
              <a:ext uri="{FF2B5EF4-FFF2-40B4-BE49-F238E27FC236}">
                <a16:creationId xmlns:a16="http://schemas.microsoft.com/office/drawing/2014/main" id="{B4AB87DC-F89E-458E-A29C-4C3482E40792}"/>
              </a:ext>
            </a:extLst>
          </p:cNvPr>
          <p:cNvSpPr>
            <a:spLocks noGrp="1" noChangeArrowheads="1"/>
          </p:cNvSpPr>
          <p:nvPr>
            <p:ph type="title" idx="4294967295"/>
          </p:nvPr>
        </p:nvSpPr>
        <p:spPr>
          <a:xfrm>
            <a:off x="0" y="195263"/>
            <a:ext cx="10972800" cy="692150"/>
          </a:xfrm>
        </p:spPr>
        <p:txBody>
          <a:bodyPr/>
          <a:lstStyle/>
          <a:p>
            <a:r>
              <a:rPr lang="zh-CN" altLang="en-US" b="1">
                <a:latin typeface="Times New Roman" panose="02020603050405020304" pitchFamily="18" charset="0"/>
                <a:ea typeface="黑体" panose="02010609060101010101" pitchFamily="49" charset="-122"/>
              </a:rPr>
              <a:t>网络的拓扑结构</a:t>
            </a:r>
            <a:endParaRPr lang="zh-CN" altLang="en-US"/>
          </a:p>
        </p:txBody>
      </p:sp>
      <p:grpSp>
        <p:nvGrpSpPr>
          <p:cNvPr id="161795" name="Group 3">
            <a:extLst>
              <a:ext uri="{FF2B5EF4-FFF2-40B4-BE49-F238E27FC236}">
                <a16:creationId xmlns:a16="http://schemas.microsoft.com/office/drawing/2014/main" id="{E929DD56-A45B-4268-A4FC-CA78B95E5585}"/>
              </a:ext>
            </a:extLst>
          </p:cNvPr>
          <p:cNvGrpSpPr>
            <a:grpSpLocks/>
          </p:cNvGrpSpPr>
          <p:nvPr/>
        </p:nvGrpSpPr>
        <p:grpSpPr bwMode="auto">
          <a:xfrm>
            <a:off x="2438401" y="1279525"/>
            <a:ext cx="7618413" cy="4756150"/>
            <a:chOff x="576" y="806"/>
            <a:chExt cx="4799" cy="2996"/>
          </a:xfrm>
        </p:grpSpPr>
        <p:grpSp>
          <p:nvGrpSpPr>
            <p:cNvPr id="161796" name="Group 4">
              <a:extLst>
                <a:ext uri="{FF2B5EF4-FFF2-40B4-BE49-F238E27FC236}">
                  <a16:creationId xmlns:a16="http://schemas.microsoft.com/office/drawing/2014/main" id="{8CD94E8A-C8CC-408A-8853-AA6EB4932E94}"/>
                </a:ext>
              </a:extLst>
            </p:cNvPr>
            <p:cNvGrpSpPr>
              <a:grpSpLocks/>
            </p:cNvGrpSpPr>
            <p:nvPr/>
          </p:nvGrpSpPr>
          <p:grpSpPr bwMode="auto">
            <a:xfrm>
              <a:off x="576" y="864"/>
              <a:ext cx="4704" cy="2602"/>
              <a:chOff x="2337" y="7836"/>
              <a:chExt cx="5580" cy="2184"/>
            </a:xfrm>
          </p:grpSpPr>
          <p:sp>
            <p:nvSpPr>
              <p:cNvPr id="161797" name="Oval 5">
                <a:extLst>
                  <a:ext uri="{FF2B5EF4-FFF2-40B4-BE49-F238E27FC236}">
                    <a16:creationId xmlns:a16="http://schemas.microsoft.com/office/drawing/2014/main" id="{37600C9C-8D26-4352-8010-5A6E80FEFBA6}"/>
                  </a:ext>
                </a:extLst>
              </p:cNvPr>
              <p:cNvSpPr>
                <a:spLocks noChangeArrowheads="1"/>
              </p:cNvSpPr>
              <p:nvPr/>
            </p:nvSpPr>
            <p:spPr bwMode="auto">
              <a:xfrm>
                <a:off x="3057" y="7911"/>
                <a:ext cx="180" cy="156"/>
              </a:xfrm>
              <a:prstGeom prst="ellipse">
                <a:avLst/>
              </a:prstGeom>
              <a:solidFill>
                <a:srgbClr val="FFFFFF"/>
              </a:solidFill>
              <a:ln w="9525">
                <a:solidFill>
                  <a:srgbClr val="000000"/>
                </a:solidFill>
                <a:round/>
                <a:headEnd/>
                <a:tailEnd/>
              </a:ln>
            </p:spPr>
            <p:txBody>
              <a:bodyPr/>
              <a:lstStyle/>
              <a:p>
                <a:endParaRPr lang="zh-CN" altLang="en-US"/>
              </a:p>
            </p:txBody>
          </p:sp>
          <p:sp>
            <p:nvSpPr>
              <p:cNvPr id="161798" name="Oval 6">
                <a:extLst>
                  <a:ext uri="{FF2B5EF4-FFF2-40B4-BE49-F238E27FC236}">
                    <a16:creationId xmlns:a16="http://schemas.microsoft.com/office/drawing/2014/main" id="{421E88D4-05C8-4492-800B-CEE837694A24}"/>
                  </a:ext>
                </a:extLst>
              </p:cNvPr>
              <p:cNvSpPr>
                <a:spLocks noChangeArrowheads="1"/>
              </p:cNvSpPr>
              <p:nvPr/>
            </p:nvSpPr>
            <p:spPr bwMode="auto">
              <a:xfrm>
                <a:off x="3057" y="8550"/>
                <a:ext cx="180" cy="156"/>
              </a:xfrm>
              <a:prstGeom prst="ellipse">
                <a:avLst/>
              </a:prstGeom>
              <a:solidFill>
                <a:srgbClr val="FFFFFF"/>
              </a:solidFill>
              <a:ln w="9525">
                <a:solidFill>
                  <a:srgbClr val="000000"/>
                </a:solidFill>
                <a:round/>
                <a:headEnd/>
                <a:tailEnd/>
              </a:ln>
            </p:spPr>
            <p:txBody>
              <a:bodyPr/>
              <a:lstStyle/>
              <a:p>
                <a:endParaRPr lang="zh-CN" altLang="en-US"/>
              </a:p>
            </p:txBody>
          </p:sp>
          <p:sp>
            <p:nvSpPr>
              <p:cNvPr id="161799" name="Oval 7">
                <a:extLst>
                  <a:ext uri="{FF2B5EF4-FFF2-40B4-BE49-F238E27FC236}">
                    <a16:creationId xmlns:a16="http://schemas.microsoft.com/office/drawing/2014/main" id="{34B9A94F-B430-45F2-AB5B-51CCB98CF5F3}"/>
                  </a:ext>
                </a:extLst>
              </p:cNvPr>
              <p:cNvSpPr>
                <a:spLocks noChangeArrowheads="1"/>
              </p:cNvSpPr>
              <p:nvPr/>
            </p:nvSpPr>
            <p:spPr bwMode="auto">
              <a:xfrm>
                <a:off x="3057" y="9798"/>
                <a:ext cx="180" cy="156"/>
              </a:xfrm>
              <a:prstGeom prst="ellipse">
                <a:avLst/>
              </a:prstGeom>
              <a:solidFill>
                <a:srgbClr val="FFFFFF"/>
              </a:solidFill>
              <a:ln w="9525">
                <a:solidFill>
                  <a:srgbClr val="000000"/>
                </a:solidFill>
                <a:round/>
                <a:headEnd/>
                <a:tailEnd/>
              </a:ln>
            </p:spPr>
            <p:txBody>
              <a:bodyPr/>
              <a:lstStyle/>
              <a:p>
                <a:endParaRPr lang="zh-CN" altLang="en-US"/>
              </a:p>
            </p:txBody>
          </p:sp>
          <p:sp>
            <p:nvSpPr>
              <p:cNvPr id="161800" name="Rectangle 8">
                <a:extLst>
                  <a:ext uri="{FF2B5EF4-FFF2-40B4-BE49-F238E27FC236}">
                    <a16:creationId xmlns:a16="http://schemas.microsoft.com/office/drawing/2014/main" id="{45CF3191-EB5E-4B2A-9B8E-E7620D0C4268}"/>
                  </a:ext>
                </a:extLst>
              </p:cNvPr>
              <p:cNvSpPr>
                <a:spLocks noChangeArrowheads="1"/>
              </p:cNvSpPr>
              <p:nvPr/>
            </p:nvSpPr>
            <p:spPr bwMode="auto">
              <a:xfrm>
                <a:off x="4317" y="7836"/>
                <a:ext cx="180"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1801" name="Rectangle 9">
                <a:extLst>
                  <a:ext uri="{FF2B5EF4-FFF2-40B4-BE49-F238E27FC236}">
                    <a16:creationId xmlns:a16="http://schemas.microsoft.com/office/drawing/2014/main" id="{1DE814FE-8F2C-455C-B440-1ED93E7AD934}"/>
                  </a:ext>
                </a:extLst>
              </p:cNvPr>
              <p:cNvSpPr>
                <a:spLocks noChangeArrowheads="1"/>
              </p:cNvSpPr>
              <p:nvPr/>
            </p:nvSpPr>
            <p:spPr bwMode="auto">
              <a:xfrm>
                <a:off x="4317" y="8460"/>
                <a:ext cx="180"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1802" name="Rectangle 10">
                <a:extLst>
                  <a:ext uri="{FF2B5EF4-FFF2-40B4-BE49-F238E27FC236}">
                    <a16:creationId xmlns:a16="http://schemas.microsoft.com/office/drawing/2014/main" id="{C62F4AF5-AF88-4975-A7F2-08CB9CF535EC}"/>
                  </a:ext>
                </a:extLst>
              </p:cNvPr>
              <p:cNvSpPr>
                <a:spLocks noChangeArrowheads="1"/>
              </p:cNvSpPr>
              <p:nvPr/>
            </p:nvSpPr>
            <p:spPr bwMode="auto">
              <a:xfrm>
                <a:off x="4317" y="9708"/>
                <a:ext cx="180"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1803" name="Rectangle 11">
                <a:extLst>
                  <a:ext uri="{FF2B5EF4-FFF2-40B4-BE49-F238E27FC236}">
                    <a16:creationId xmlns:a16="http://schemas.microsoft.com/office/drawing/2014/main" id="{51FEDC70-69A4-4155-9035-B74660A5952F}"/>
                  </a:ext>
                </a:extLst>
              </p:cNvPr>
              <p:cNvSpPr>
                <a:spLocks noChangeArrowheads="1"/>
              </p:cNvSpPr>
              <p:nvPr/>
            </p:nvSpPr>
            <p:spPr bwMode="auto">
              <a:xfrm>
                <a:off x="5397" y="7836"/>
                <a:ext cx="180"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1804" name="Rectangle 12">
                <a:extLst>
                  <a:ext uri="{FF2B5EF4-FFF2-40B4-BE49-F238E27FC236}">
                    <a16:creationId xmlns:a16="http://schemas.microsoft.com/office/drawing/2014/main" id="{5B0E6753-5291-44F5-99D3-4418919A8CB6}"/>
                  </a:ext>
                </a:extLst>
              </p:cNvPr>
              <p:cNvSpPr>
                <a:spLocks noChangeArrowheads="1"/>
              </p:cNvSpPr>
              <p:nvPr/>
            </p:nvSpPr>
            <p:spPr bwMode="auto">
              <a:xfrm>
                <a:off x="5397" y="8460"/>
                <a:ext cx="180"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1805" name="Rectangle 13">
                <a:extLst>
                  <a:ext uri="{FF2B5EF4-FFF2-40B4-BE49-F238E27FC236}">
                    <a16:creationId xmlns:a16="http://schemas.microsoft.com/office/drawing/2014/main" id="{720568EE-CA54-428C-BBCC-0C2ABFB97BC8}"/>
                  </a:ext>
                </a:extLst>
              </p:cNvPr>
              <p:cNvSpPr>
                <a:spLocks noChangeArrowheads="1"/>
              </p:cNvSpPr>
              <p:nvPr/>
            </p:nvSpPr>
            <p:spPr bwMode="auto">
              <a:xfrm>
                <a:off x="5397" y="9708"/>
                <a:ext cx="180"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1806" name="Rectangle 14">
                <a:extLst>
                  <a:ext uri="{FF2B5EF4-FFF2-40B4-BE49-F238E27FC236}">
                    <a16:creationId xmlns:a16="http://schemas.microsoft.com/office/drawing/2014/main" id="{24BC720B-E1B5-4544-A0AD-FF20282FC53B}"/>
                  </a:ext>
                </a:extLst>
              </p:cNvPr>
              <p:cNvSpPr>
                <a:spLocks noChangeArrowheads="1"/>
              </p:cNvSpPr>
              <p:nvPr/>
            </p:nvSpPr>
            <p:spPr bwMode="auto">
              <a:xfrm>
                <a:off x="7017" y="9708"/>
                <a:ext cx="180"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1807" name="Rectangle 15">
                <a:extLst>
                  <a:ext uri="{FF2B5EF4-FFF2-40B4-BE49-F238E27FC236}">
                    <a16:creationId xmlns:a16="http://schemas.microsoft.com/office/drawing/2014/main" id="{6722F547-E8BC-4A8D-8095-F9110AFDD073}"/>
                  </a:ext>
                </a:extLst>
              </p:cNvPr>
              <p:cNvSpPr>
                <a:spLocks noChangeArrowheads="1"/>
              </p:cNvSpPr>
              <p:nvPr/>
            </p:nvSpPr>
            <p:spPr bwMode="auto">
              <a:xfrm>
                <a:off x="7017" y="8460"/>
                <a:ext cx="180"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1808" name="Rectangle 16">
                <a:extLst>
                  <a:ext uri="{FF2B5EF4-FFF2-40B4-BE49-F238E27FC236}">
                    <a16:creationId xmlns:a16="http://schemas.microsoft.com/office/drawing/2014/main" id="{1C55520C-AD7A-47BC-8127-74ED2749A014}"/>
                  </a:ext>
                </a:extLst>
              </p:cNvPr>
              <p:cNvSpPr>
                <a:spLocks noChangeArrowheads="1"/>
              </p:cNvSpPr>
              <p:nvPr/>
            </p:nvSpPr>
            <p:spPr bwMode="auto">
              <a:xfrm>
                <a:off x="7017" y="7836"/>
                <a:ext cx="180" cy="31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1809" name="Line 17">
                <a:extLst>
                  <a:ext uri="{FF2B5EF4-FFF2-40B4-BE49-F238E27FC236}">
                    <a16:creationId xmlns:a16="http://schemas.microsoft.com/office/drawing/2014/main" id="{A93429DF-4AA0-42BE-8AEE-E4C2DF0132BA}"/>
                  </a:ext>
                </a:extLst>
              </p:cNvPr>
              <p:cNvSpPr>
                <a:spLocks noChangeShapeType="1"/>
              </p:cNvSpPr>
              <p:nvPr/>
            </p:nvSpPr>
            <p:spPr bwMode="auto">
              <a:xfrm>
                <a:off x="2337" y="7992"/>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10" name="Line 18">
                <a:extLst>
                  <a:ext uri="{FF2B5EF4-FFF2-40B4-BE49-F238E27FC236}">
                    <a16:creationId xmlns:a16="http://schemas.microsoft.com/office/drawing/2014/main" id="{74751000-7B7B-45A1-A8CB-CEF92E16435C}"/>
                  </a:ext>
                </a:extLst>
              </p:cNvPr>
              <p:cNvSpPr>
                <a:spLocks noChangeShapeType="1"/>
              </p:cNvSpPr>
              <p:nvPr/>
            </p:nvSpPr>
            <p:spPr bwMode="auto">
              <a:xfrm>
                <a:off x="2337" y="8616"/>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11" name="Line 19">
                <a:extLst>
                  <a:ext uri="{FF2B5EF4-FFF2-40B4-BE49-F238E27FC236}">
                    <a16:creationId xmlns:a16="http://schemas.microsoft.com/office/drawing/2014/main" id="{0E10C462-34CC-43BC-94F9-8AF8B37C448D}"/>
                  </a:ext>
                </a:extLst>
              </p:cNvPr>
              <p:cNvSpPr>
                <a:spLocks noChangeShapeType="1"/>
              </p:cNvSpPr>
              <p:nvPr/>
            </p:nvSpPr>
            <p:spPr bwMode="auto">
              <a:xfrm>
                <a:off x="2337" y="9864"/>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12" name="Line 20">
                <a:extLst>
                  <a:ext uri="{FF2B5EF4-FFF2-40B4-BE49-F238E27FC236}">
                    <a16:creationId xmlns:a16="http://schemas.microsoft.com/office/drawing/2014/main" id="{EA0EFC90-3F13-4030-A6AF-1B6B6FD096B4}"/>
                  </a:ext>
                </a:extLst>
              </p:cNvPr>
              <p:cNvSpPr>
                <a:spLocks noChangeShapeType="1"/>
              </p:cNvSpPr>
              <p:nvPr/>
            </p:nvSpPr>
            <p:spPr bwMode="auto">
              <a:xfrm>
                <a:off x="7197" y="9864"/>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13" name="Line 21">
                <a:extLst>
                  <a:ext uri="{FF2B5EF4-FFF2-40B4-BE49-F238E27FC236}">
                    <a16:creationId xmlns:a16="http://schemas.microsoft.com/office/drawing/2014/main" id="{7AFC90EE-1329-4361-BC80-C675F768B1B9}"/>
                  </a:ext>
                </a:extLst>
              </p:cNvPr>
              <p:cNvSpPr>
                <a:spLocks noChangeShapeType="1"/>
              </p:cNvSpPr>
              <p:nvPr/>
            </p:nvSpPr>
            <p:spPr bwMode="auto">
              <a:xfrm>
                <a:off x="7197" y="8616"/>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14" name="Line 22">
                <a:extLst>
                  <a:ext uri="{FF2B5EF4-FFF2-40B4-BE49-F238E27FC236}">
                    <a16:creationId xmlns:a16="http://schemas.microsoft.com/office/drawing/2014/main" id="{F44D127E-7DFA-4772-B69D-48E13DB2B779}"/>
                  </a:ext>
                </a:extLst>
              </p:cNvPr>
              <p:cNvSpPr>
                <a:spLocks noChangeShapeType="1"/>
              </p:cNvSpPr>
              <p:nvPr/>
            </p:nvSpPr>
            <p:spPr bwMode="auto">
              <a:xfrm>
                <a:off x="7197" y="7992"/>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15" name="Line 23">
                <a:extLst>
                  <a:ext uri="{FF2B5EF4-FFF2-40B4-BE49-F238E27FC236}">
                    <a16:creationId xmlns:a16="http://schemas.microsoft.com/office/drawing/2014/main" id="{4EE56358-E365-4D2D-89D9-BDA5C4005916}"/>
                  </a:ext>
                </a:extLst>
              </p:cNvPr>
              <p:cNvSpPr>
                <a:spLocks noChangeShapeType="1"/>
              </p:cNvSpPr>
              <p:nvPr/>
            </p:nvSpPr>
            <p:spPr bwMode="auto">
              <a:xfrm>
                <a:off x="3237" y="7992"/>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16" name="Line 24">
                <a:extLst>
                  <a:ext uri="{FF2B5EF4-FFF2-40B4-BE49-F238E27FC236}">
                    <a16:creationId xmlns:a16="http://schemas.microsoft.com/office/drawing/2014/main" id="{440873CF-3543-49DE-9B5E-1AE5F7FFEAE4}"/>
                  </a:ext>
                </a:extLst>
              </p:cNvPr>
              <p:cNvSpPr>
                <a:spLocks noChangeShapeType="1"/>
              </p:cNvSpPr>
              <p:nvPr/>
            </p:nvSpPr>
            <p:spPr bwMode="auto">
              <a:xfrm>
                <a:off x="3237" y="8616"/>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17" name="Line 25">
                <a:extLst>
                  <a:ext uri="{FF2B5EF4-FFF2-40B4-BE49-F238E27FC236}">
                    <a16:creationId xmlns:a16="http://schemas.microsoft.com/office/drawing/2014/main" id="{2B5B83DE-9651-455D-8AEE-0FFFCCD145D4}"/>
                  </a:ext>
                </a:extLst>
              </p:cNvPr>
              <p:cNvSpPr>
                <a:spLocks noChangeShapeType="1"/>
              </p:cNvSpPr>
              <p:nvPr/>
            </p:nvSpPr>
            <p:spPr bwMode="auto">
              <a:xfrm>
                <a:off x="3237" y="9864"/>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18" name="Line 26">
                <a:extLst>
                  <a:ext uri="{FF2B5EF4-FFF2-40B4-BE49-F238E27FC236}">
                    <a16:creationId xmlns:a16="http://schemas.microsoft.com/office/drawing/2014/main" id="{2EF86D5C-6B3B-42EA-AD0F-3D69290C838C}"/>
                  </a:ext>
                </a:extLst>
              </p:cNvPr>
              <p:cNvSpPr>
                <a:spLocks noChangeShapeType="1"/>
              </p:cNvSpPr>
              <p:nvPr/>
            </p:nvSpPr>
            <p:spPr bwMode="auto">
              <a:xfrm>
                <a:off x="3237" y="7992"/>
                <a:ext cx="108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19" name="Line 27">
                <a:extLst>
                  <a:ext uri="{FF2B5EF4-FFF2-40B4-BE49-F238E27FC236}">
                    <a16:creationId xmlns:a16="http://schemas.microsoft.com/office/drawing/2014/main" id="{0455D6F2-8411-4287-A9BF-20617B18136D}"/>
                  </a:ext>
                </a:extLst>
              </p:cNvPr>
              <p:cNvSpPr>
                <a:spLocks noChangeShapeType="1"/>
              </p:cNvSpPr>
              <p:nvPr/>
            </p:nvSpPr>
            <p:spPr bwMode="auto">
              <a:xfrm>
                <a:off x="3237" y="7992"/>
                <a:ext cx="1080" cy="1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20" name="Line 28">
                <a:extLst>
                  <a:ext uri="{FF2B5EF4-FFF2-40B4-BE49-F238E27FC236}">
                    <a16:creationId xmlns:a16="http://schemas.microsoft.com/office/drawing/2014/main" id="{44DFA954-4A91-455F-91E9-500A37D85273}"/>
                  </a:ext>
                </a:extLst>
              </p:cNvPr>
              <p:cNvSpPr>
                <a:spLocks noChangeShapeType="1"/>
              </p:cNvSpPr>
              <p:nvPr/>
            </p:nvSpPr>
            <p:spPr bwMode="auto">
              <a:xfrm flipV="1">
                <a:off x="3237" y="7992"/>
                <a:ext cx="108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21" name="Line 29">
                <a:extLst>
                  <a:ext uri="{FF2B5EF4-FFF2-40B4-BE49-F238E27FC236}">
                    <a16:creationId xmlns:a16="http://schemas.microsoft.com/office/drawing/2014/main" id="{9557FDB2-0D15-41AE-8C2E-1038E0899CBF}"/>
                  </a:ext>
                </a:extLst>
              </p:cNvPr>
              <p:cNvSpPr>
                <a:spLocks noChangeShapeType="1"/>
              </p:cNvSpPr>
              <p:nvPr/>
            </p:nvSpPr>
            <p:spPr bwMode="auto">
              <a:xfrm flipV="1">
                <a:off x="3237" y="8148"/>
                <a:ext cx="1080" cy="1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22" name="Line 30">
                <a:extLst>
                  <a:ext uri="{FF2B5EF4-FFF2-40B4-BE49-F238E27FC236}">
                    <a16:creationId xmlns:a16="http://schemas.microsoft.com/office/drawing/2014/main" id="{9991E065-6ACD-44C9-80D8-88B0A400625E}"/>
                  </a:ext>
                </a:extLst>
              </p:cNvPr>
              <p:cNvSpPr>
                <a:spLocks noChangeShapeType="1"/>
              </p:cNvSpPr>
              <p:nvPr/>
            </p:nvSpPr>
            <p:spPr bwMode="auto">
              <a:xfrm>
                <a:off x="3237" y="8616"/>
                <a:ext cx="108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23" name="Line 31">
                <a:extLst>
                  <a:ext uri="{FF2B5EF4-FFF2-40B4-BE49-F238E27FC236}">
                    <a16:creationId xmlns:a16="http://schemas.microsoft.com/office/drawing/2014/main" id="{357D354F-7F47-4676-AD9D-CD81D1385811}"/>
                  </a:ext>
                </a:extLst>
              </p:cNvPr>
              <p:cNvSpPr>
                <a:spLocks noChangeShapeType="1"/>
              </p:cNvSpPr>
              <p:nvPr/>
            </p:nvSpPr>
            <p:spPr bwMode="auto">
              <a:xfrm flipV="1">
                <a:off x="3237" y="8772"/>
                <a:ext cx="108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24" name="Line 32">
                <a:extLst>
                  <a:ext uri="{FF2B5EF4-FFF2-40B4-BE49-F238E27FC236}">
                    <a16:creationId xmlns:a16="http://schemas.microsoft.com/office/drawing/2014/main" id="{982D80F4-5B0F-4825-B4CF-4313A2F61F03}"/>
                  </a:ext>
                </a:extLst>
              </p:cNvPr>
              <p:cNvSpPr>
                <a:spLocks noChangeShapeType="1"/>
              </p:cNvSpPr>
              <p:nvPr/>
            </p:nvSpPr>
            <p:spPr bwMode="auto">
              <a:xfrm>
                <a:off x="4497" y="7992"/>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25" name="Line 33">
                <a:extLst>
                  <a:ext uri="{FF2B5EF4-FFF2-40B4-BE49-F238E27FC236}">
                    <a16:creationId xmlns:a16="http://schemas.microsoft.com/office/drawing/2014/main" id="{B6F71886-81AC-4B92-B6C5-96B7A63844EF}"/>
                  </a:ext>
                </a:extLst>
              </p:cNvPr>
              <p:cNvSpPr>
                <a:spLocks noChangeShapeType="1"/>
              </p:cNvSpPr>
              <p:nvPr/>
            </p:nvSpPr>
            <p:spPr bwMode="auto">
              <a:xfrm>
                <a:off x="4497" y="8616"/>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26" name="Line 34">
                <a:extLst>
                  <a:ext uri="{FF2B5EF4-FFF2-40B4-BE49-F238E27FC236}">
                    <a16:creationId xmlns:a16="http://schemas.microsoft.com/office/drawing/2014/main" id="{B7074777-EBF4-485E-A1BE-EF7776BBDF69}"/>
                  </a:ext>
                </a:extLst>
              </p:cNvPr>
              <p:cNvSpPr>
                <a:spLocks noChangeShapeType="1"/>
              </p:cNvSpPr>
              <p:nvPr/>
            </p:nvSpPr>
            <p:spPr bwMode="auto">
              <a:xfrm>
                <a:off x="4497" y="9864"/>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27" name="Line 35">
                <a:extLst>
                  <a:ext uri="{FF2B5EF4-FFF2-40B4-BE49-F238E27FC236}">
                    <a16:creationId xmlns:a16="http://schemas.microsoft.com/office/drawing/2014/main" id="{0FCB4A7B-B188-4E9C-8B74-768B52B5C384}"/>
                  </a:ext>
                </a:extLst>
              </p:cNvPr>
              <p:cNvSpPr>
                <a:spLocks noChangeShapeType="1"/>
              </p:cNvSpPr>
              <p:nvPr/>
            </p:nvSpPr>
            <p:spPr bwMode="auto">
              <a:xfrm>
                <a:off x="4497" y="7992"/>
                <a:ext cx="90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28" name="Line 36">
                <a:extLst>
                  <a:ext uri="{FF2B5EF4-FFF2-40B4-BE49-F238E27FC236}">
                    <a16:creationId xmlns:a16="http://schemas.microsoft.com/office/drawing/2014/main" id="{4003B9D9-E4E7-4EA5-93E1-64A3C0E6FD9B}"/>
                  </a:ext>
                </a:extLst>
              </p:cNvPr>
              <p:cNvSpPr>
                <a:spLocks noChangeShapeType="1"/>
              </p:cNvSpPr>
              <p:nvPr/>
            </p:nvSpPr>
            <p:spPr bwMode="auto">
              <a:xfrm>
                <a:off x="4497" y="7992"/>
                <a:ext cx="900" cy="1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29" name="Line 37">
                <a:extLst>
                  <a:ext uri="{FF2B5EF4-FFF2-40B4-BE49-F238E27FC236}">
                    <a16:creationId xmlns:a16="http://schemas.microsoft.com/office/drawing/2014/main" id="{522384F8-1084-4874-8BAA-FF4B35AEBDBC}"/>
                  </a:ext>
                </a:extLst>
              </p:cNvPr>
              <p:cNvSpPr>
                <a:spLocks noChangeShapeType="1"/>
              </p:cNvSpPr>
              <p:nvPr/>
            </p:nvSpPr>
            <p:spPr bwMode="auto">
              <a:xfrm flipV="1">
                <a:off x="4497" y="7992"/>
                <a:ext cx="90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30" name="Line 38">
                <a:extLst>
                  <a:ext uri="{FF2B5EF4-FFF2-40B4-BE49-F238E27FC236}">
                    <a16:creationId xmlns:a16="http://schemas.microsoft.com/office/drawing/2014/main" id="{6721A504-805E-438A-BC57-D5613E853B44}"/>
                  </a:ext>
                </a:extLst>
              </p:cNvPr>
              <p:cNvSpPr>
                <a:spLocks noChangeShapeType="1"/>
              </p:cNvSpPr>
              <p:nvPr/>
            </p:nvSpPr>
            <p:spPr bwMode="auto">
              <a:xfrm>
                <a:off x="4497" y="8616"/>
                <a:ext cx="90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31" name="Line 39">
                <a:extLst>
                  <a:ext uri="{FF2B5EF4-FFF2-40B4-BE49-F238E27FC236}">
                    <a16:creationId xmlns:a16="http://schemas.microsoft.com/office/drawing/2014/main" id="{FD04D209-52A1-496E-A902-170A949EAF95}"/>
                  </a:ext>
                </a:extLst>
              </p:cNvPr>
              <p:cNvSpPr>
                <a:spLocks noChangeShapeType="1"/>
              </p:cNvSpPr>
              <p:nvPr/>
            </p:nvSpPr>
            <p:spPr bwMode="auto">
              <a:xfrm flipV="1">
                <a:off x="4497" y="8148"/>
                <a:ext cx="900" cy="1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32" name="Line 40">
                <a:extLst>
                  <a:ext uri="{FF2B5EF4-FFF2-40B4-BE49-F238E27FC236}">
                    <a16:creationId xmlns:a16="http://schemas.microsoft.com/office/drawing/2014/main" id="{C351E2E5-453C-45F8-9B6F-834613A29028}"/>
                  </a:ext>
                </a:extLst>
              </p:cNvPr>
              <p:cNvSpPr>
                <a:spLocks noChangeShapeType="1"/>
              </p:cNvSpPr>
              <p:nvPr/>
            </p:nvSpPr>
            <p:spPr bwMode="auto">
              <a:xfrm flipV="1">
                <a:off x="4497" y="8772"/>
                <a:ext cx="90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33" name="Line 41">
                <a:extLst>
                  <a:ext uri="{FF2B5EF4-FFF2-40B4-BE49-F238E27FC236}">
                    <a16:creationId xmlns:a16="http://schemas.microsoft.com/office/drawing/2014/main" id="{0B679F43-A31F-4579-B98F-E8B9400C67FA}"/>
                  </a:ext>
                </a:extLst>
              </p:cNvPr>
              <p:cNvSpPr>
                <a:spLocks noChangeShapeType="1"/>
              </p:cNvSpPr>
              <p:nvPr/>
            </p:nvSpPr>
            <p:spPr bwMode="auto">
              <a:xfrm>
                <a:off x="5577" y="7992"/>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34" name="Line 42">
                <a:extLst>
                  <a:ext uri="{FF2B5EF4-FFF2-40B4-BE49-F238E27FC236}">
                    <a16:creationId xmlns:a16="http://schemas.microsoft.com/office/drawing/2014/main" id="{74525559-9842-497C-94CE-FB9457DCB4E0}"/>
                  </a:ext>
                </a:extLst>
              </p:cNvPr>
              <p:cNvSpPr>
                <a:spLocks noChangeShapeType="1"/>
              </p:cNvSpPr>
              <p:nvPr/>
            </p:nvSpPr>
            <p:spPr bwMode="auto">
              <a:xfrm>
                <a:off x="5577" y="8616"/>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35" name="Line 43">
                <a:extLst>
                  <a:ext uri="{FF2B5EF4-FFF2-40B4-BE49-F238E27FC236}">
                    <a16:creationId xmlns:a16="http://schemas.microsoft.com/office/drawing/2014/main" id="{FDFAF6E7-2D3C-4AFA-879C-FDF9DE88DEFC}"/>
                  </a:ext>
                </a:extLst>
              </p:cNvPr>
              <p:cNvSpPr>
                <a:spLocks noChangeShapeType="1"/>
              </p:cNvSpPr>
              <p:nvPr/>
            </p:nvSpPr>
            <p:spPr bwMode="auto">
              <a:xfrm>
                <a:off x="5577" y="9864"/>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36" name="Line 44">
                <a:extLst>
                  <a:ext uri="{FF2B5EF4-FFF2-40B4-BE49-F238E27FC236}">
                    <a16:creationId xmlns:a16="http://schemas.microsoft.com/office/drawing/2014/main" id="{123F73DD-85EA-45E4-94A0-E8604302328B}"/>
                  </a:ext>
                </a:extLst>
              </p:cNvPr>
              <p:cNvSpPr>
                <a:spLocks noChangeShapeType="1"/>
              </p:cNvSpPr>
              <p:nvPr/>
            </p:nvSpPr>
            <p:spPr bwMode="auto">
              <a:xfrm>
                <a:off x="6477" y="7992"/>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37" name="Line 45">
                <a:extLst>
                  <a:ext uri="{FF2B5EF4-FFF2-40B4-BE49-F238E27FC236}">
                    <a16:creationId xmlns:a16="http://schemas.microsoft.com/office/drawing/2014/main" id="{482FE302-1F3C-44B2-99EF-75DA7CA4740C}"/>
                  </a:ext>
                </a:extLst>
              </p:cNvPr>
              <p:cNvSpPr>
                <a:spLocks noChangeShapeType="1"/>
              </p:cNvSpPr>
              <p:nvPr/>
            </p:nvSpPr>
            <p:spPr bwMode="auto">
              <a:xfrm>
                <a:off x="6477" y="8616"/>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838" name="Line 46">
                <a:extLst>
                  <a:ext uri="{FF2B5EF4-FFF2-40B4-BE49-F238E27FC236}">
                    <a16:creationId xmlns:a16="http://schemas.microsoft.com/office/drawing/2014/main" id="{47C4364A-5E29-4D89-9A54-FD700011931E}"/>
                  </a:ext>
                </a:extLst>
              </p:cNvPr>
              <p:cNvSpPr>
                <a:spLocks noChangeShapeType="1"/>
              </p:cNvSpPr>
              <p:nvPr/>
            </p:nvSpPr>
            <p:spPr bwMode="auto">
              <a:xfrm>
                <a:off x="6477" y="9864"/>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1839" name="Rectangle 47">
              <a:extLst>
                <a:ext uri="{FF2B5EF4-FFF2-40B4-BE49-F238E27FC236}">
                  <a16:creationId xmlns:a16="http://schemas.microsoft.com/office/drawing/2014/main" id="{584D48DC-6986-486E-A002-572AC42C2AAD}"/>
                </a:ext>
              </a:extLst>
            </p:cNvPr>
            <p:cNvSpPr>
              <a:spLocks noChangeArrowheads="1"/>
            </p:cNvSpPr>
            <p:nvPr/>
          </p:nvSpPr>
          <p:spPr bwMode="auto">
            <a:xfrm>
              <a:off x="595" y="816"/>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1</a:t>
              </a:r>
            </a:p>
          </p:txBody>
        </p:sp>
        <p:sp>
          <p:nvSpPr>
            <p:cNvPr id="161840" name="Rectangle 48">
              <a:extLst>
                <a:ext uri="{FF2B5EF4-FFF2-40B4-BE49-F238E27FC236}">
                  <a16:creationId xmlns:a16="http://schemas.microsoft.com/office/drawing/2014/main" id="{79D665F0-A31C-448B-85E6-0817F78482E4}"/>
                </a:ext>
              </a:extLst>
            </p:cNvPr>
            <p:cNvSpPr>
              <a:spLocks noChangeArrowheads="1"/>
            </p:cNvSpPr>
            <p:nvPr/>
          </p:nvSpPr>
          <p:spPr bwMode="auto">
            <a:xfrm>
              <a:off x="5088" y="806"/>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o</a:t>
              </a:r>
              <a:r>
                <a:rPr kumimoji="1" lang="en-US" altLang="zh-CN" sz="2000" b="1" baseline="-30000">
                  <a:latin typeface="Times New Roman" panose="02020603050405020304" pitchFamily="18" charset="0"/>
                </a:rPr>
                <a:t>1</a:t>
              </a:r>
            </a:p>
          </p:txBody>
        </p:sp>
        <p:sp>
          <p:nvSpPr>
            <p:cNvPr id="161841" name="Rectangle 49">
              <a:extLst>
                <a:ext uri="{FF2B5EF4-FFF2-40B4-BE49-F238E27FC236}">
                  <a16:creationId xmlns:a16="http://schemas.microsoft.com/office/drawing/2014/main" id="{F11D6E0F-267F-459A-AF45-17143B2D2475}"/>
                </a:ext>
              </a:extLst>
            </p:cNvPr>
            <p:cNvSpPr>
              <a:spLocks noChangeArrowheads="1"/>
            </p:cNvSpPr>
            <p:nvPr/>
          </p:nvSpPr>
          <p:spPr bwMode="auto">
            <a:xfrm>
              <a:off x="4272" y="3552"/>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输出层</a:t>
              </a:r>
            </a:p>
          </p:txBody>
        </p:sp>
        <p:sp>
          <p:nvSpPr>
            <p:cNvPr id="161842" name="Rectangle 50">
              <a:extLst>
                <a:ext uri="{FF2B5EF4-FFF2-40B4-BE49-F238E27FC236}">
                  <a16:creationId xmlns:a16="http://schemas.microsoft.com/office/drawing/2014/main" id="{E6F8D944-0EBE-43FE-9D46-1263040B7141}"/>
                </a:ext>
              </a:extLst>
            </p:cNvPr>
            <p:cNvSpPr>
              <a:spLocks noChangeArrowheads="1"/>
            </p:cNvSpPr>
            <p:nvPr/>
          </p:nvSpPr>
          <p:spPr bwMode="auto">
            <a:xfrm>
              <a:off x="2592" y="3552"/>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隐藏层</a:t>
              </a:r>
            </a:p>
          </p:txBody>
        </p:sp>
        <p:sp>
          <p:nvSpPr>
            <p:cNvPr id="161843" name="Rectangle 51">
              <a:extLst>
                <a:ext uri="{FF2B5EF4-FFF2-40B4-BE49-F238E27FC236}">
                  <a16:creationId xmlns:a16="http://schemas.microsoft.com/office/drawing/2014/main" id="{F632070D-B82D-4C34-B595-F8431CA07927}"/>
                </a:ext>
              </a:extLst>
            </p:cNvPr>
            <p:cNvSpPr>
              <a:spLocks noChangeArrowheads="1"/>
            </p:cNvSpPr>
            <p:nvPr/>
          </p:nvSpPr>
          <p:spPr bwMode="auto">
            <a:xfrm>
              <a:off x="960" y="3542"/>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输入层</a:t>
              </a:r>
            </a:p>
          </p:txBody>
        </p:sp>
        <p:sp>
          <p:nvSpPr>
            <p:cNvPr id="161844" name="Rectangle 52">
              <a:extLst>
                <a:ext uri="{FF2B5EF4-FFF2-40B4-BE49-F238E27FC236}">
                  <a16:creationId xmlns:a16="http://schemas.microsoft.com/office/drawing/2014/main" id="{822FD75D-DF70-42BE-ADF0-97AD62F4703D}"/>
                </a:ext>
              </a:extLst>
            </p:cNvPr>
            <p:cNvSpPr>
              <a:spLocks noChangeArrowheads="1"/>
            </p:cNvSpPr>
            <p:nvPr/>
          </p:nvSpPr>
          <p:spPr bwMode="auto">
            <a:xfrm>
              <a:off x="604" y="1584"/>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2</a:t>
              </a:r>
            </a:p>
          </p:txBody>
        </p:sp>
        <p:sp>
          <p:nvSpPr>
            <p:cNvPr id="161845" name="Rectangle 53">
              <a:extLst>
                <a:ext uri="{FF2B5EF4-FFF2-40B4-BE49-F238E27FC236}">
                  <a16:creationId xmlns:a16="http://schemas.microsoft.com/office/drawing/2014/main" id="{0BE78F8C-5336-4F94-B1F8-52CE4ED68D96}"/>
                </a:ext>
              </a:extLst>
            </p:cNvPr>
            <p:cNvSpPr>
              <a:spLocks noChangeArrowheads="1"/>
            </p:cNvSpPr>
            <p:nvPr/>
          </p:nvSpPr>
          <p:spPr bwMode="auto">
            <a:xfrm>
              <a:off x="5080" y="1536"/>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o</a:t>
              </a:r>
              <a:r>
                <a:rPr kumimoji="1" lang="en-US" altLang="zh-CN" sz="2000" b="1" baseline="-30000">
                  <a:latin typeface="Times New Roman" panose="02020603050405020304" pitchFamily="18" charset="0"/>
                </a:rPr>
                <a:t>2</a:t>
              </a:r>
            </a:p>
          </p:txBody>
        </p:sp>
        <p:sp>
          <p:nvSpPr>
            <p:cNvPr id="161846" name="Rectangle 54">
              <a:extLst>
                <a:ext uri="{FF2B5EF4-FFF2-40B4-BE49-F238E27FC236}">
                  <a16:creationId xmlns:a16="http://schemas.microsoft.com/office/drawing/2014/main" id="{127E4EAA-CC0A-4EDA-8E29-ECA8994C72A0}"/>
                </a:ext>
              </a:extLst>
            </p:cNvPr>
            <p:cNvSpPr>
              <a:spLocks noChangeArrowheads="1"/>
            </p:cNvSpPr>
            <p:nvPr/>
          </p:nvSpPr>
          <p:spPr bwMode="auto">
            <a:xfrm>
              <a:off x="5088" y="3024"/>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o</a:t>
              </a:r>
              <a:r>
                <a:rPr kumimoji="1" lang="en-US" altLang="zh-CN" sz="2000" b="1" baseline="-30000">
                  <a:latin typeface="Times New Roman" panose="02020603050405020304" pitchFamily="18" charset="0"/>
                </a:rPr>
                <a:t>m</a:t>
              </a:r>
            </a:p>
          </p:txBody>
        </p:sp>
        <p:sp>
          <p:nvSpPr>
            <p:cNvPr id="161847" name="Rectangle 55">
              <a:extLst>
                <a:ext uri="{FF2B5EF4-FFF2-40B4-BE49-F238E27FC236}">
                  <a16:creationId xmlns:a16="http://schemas.microsoft.com/office/drawing/2014/main" id="{CE63C2B8-A461-481F-93B4-133401FD18C4}"/>
                </a:ext>
              </a:extLst>
            </p:cNvPr>
            <p:cNvSpPr>
              <a:spLocks noChangeArrowheads="1"/>
            </p:cNvSpPr>
            <p:nvPr/>
          </p:nvSpPr>
          <p:spPr bwMode="auto">
            <a:xfrm>
              <a:off x="604" y="3024"/>
              <a:ext cx="2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n</a:t>
              </a:r>
            </a:p>
          </p:txBody>
        </p:sp>
        <p:sp>
          <p:nvSpPr>
            <p:cNvPr id="161848" name="Rectangle 56">
              <a:extLst>
                <a:ext uri="{FF2B5EF4-FFF2-40B4-BE49-F238E27FC236}">
                  <a16:creationId xmlns:a16="http://schemas.microsoft.com/office/drawing/2014/main" id="{0B955CAF-C868-4670-BA9B-7997AA3BF969}"/>
                </a:ext>
              </a:extLst>
            </p:cNvPr>
            <p:cNvSpPr>
              <a:spLocks noChangeArrowheads="1"/>
            </p:cNvSpPr>
            <p:nvPr/>
          </p:nvSpPr>
          <p:spPr bwMode="auto">
            <a:xfrm>
              <a:off x="1114" y="2483"/>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61849" name="Rectangle 57">
              <a:extLst>
                <a:ext uri="{FF2B5EF4-FFF2-40B4-BE49-F238E27FC236}">
                  <a16:creationId xmlns:a16="http://schemas.microsoft.com/office/drawing/2014/main" id="{886ECC20-A75B-460D-8BA3-6417140EF1AA}"/>
                </a:ext>
              </a:extLst>
            </p:cNvPr>
            <p:cNvSpPr>
              <a:spLocks noChangeArrowheads="1"/>
            </p:cNvSpPr>
            <p:nvPr/>
          </p:nvSpPr>
          <p:spPr bwMode="auto">
            <a:xfrm>
              <a:off x="2208" y="249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61850" name="Rectangle 58">
              <a:extLst>
                <a:ext uri="{FF2B5EF4-FFF2-40B4-BE49-F238E27FC236}">
                  <a16:creationId xmlns:a16="http://schemas.microsoft.com/office/drawing/2014/main" id="{139EE5B6-226D-4E97-8BE5-8316D20B2C13}"/>
                </a:ext>
              </a:extLst>
            </p:cNvPr>
            <p:cNvSpPr>
              <a:spLocks noChangeArrowheads="1"/>
            </p:cNvSpPr>
            <p:nvPr/>
          </p:nvSpPr>
          <p:spPr bwMode="auto">
            <a:xfrm>
              <a:off x="3120" y="249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61851" name="Rectangle 59">
              <a:extLst>
                <a:ext uri="{FF2B5EF4-FFF2-40B4-BE49-F238E27FC236}">
                  <a16:creationId xmlns:a16="http://schemas.microsoft.com/office/drawing/2014/main" id="{2B1DF18C-C627-46B2-8EB5-707460007CA4}"/>
                </a:ext>
              </a:extLst>
            </p:cNvPr>
            <p:cNvSpPr>
              <a:spLocks noChangeArrowheads="1"/>
            </p:cNvSpPr>
            <p:nvPr/>
          </p:nvSpPr>
          <p:spPr bwMode="auto">
            <a:xfrm>
              <a:off x="4495" y="2544"/>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61852" name="Rectangle 60">
              <a:extLst>
                <a:ext uri="{FF2B5EF4-FFF2-40B4-BE49-F238E27FC236}">
                  <a16:creationId xmlns:a16="http://schemas.microsoft.com/office/drawing/2014/main" id="{F361CAE8-CA32-4A0B-B33B-F7FE486DA5F9}"/>
                </a:ext>
              </a:extLst>
            </p:cNvPr>
            <p:cNvSpPr>
              <a:spLocks noChangeArrowheads="1"/>
            </p:cNvSpPr>
            <p:nvPr/>
          </p:nvSpPr>
          <p:spPr bwMode="auto">
            <a:xfrm>
              <a:off x="5040" y="2544"/>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61853" name="Rectangle 61">
              <a:extLst>
                <a:ext uri="{FF2B5EF4-FFF2-40B4-BE49-F238E27FC236}">
                  <a16:creationId xmlns:a16="http://schemas.microsoft.com/office/drawing/2014/main" id="{8BE6BF90-D598-4C05-BF92-4E121BF4644D}"/>
                </a:ext>
              </a:extLst>
            </p:cNvPr>
            <p:cNvSpPr>
              <a:spLocks noChangeArrowheads="1"/>
            </p:cNvSpPr>
            <p:nvPr/>
          </p:nvSpPr>
          <p:spPr bwMode="auto">
            <a:xfrm>
              <a:off x="576" y="2493"/>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61854" name="Rectangle 62">
              <a:extLst>
                <a:ext uri="{FF2B5EF4-FFF2-40B4-BE49-F238E27FC236}">
                  <a16:creationId xmlns:a16="http://schemas.microsoft.com/office/drawing/2014/main" id="{03D28F99-EDA8-4A86-90EE-CA05C1A4DC08}"/>
                </a:ext>
              </a:extLst>
            </p:cNvPr>
            <p:cNvSpPr>
              <a:spLocks noChangeArrowheads="1"/>
            </p:cNvSpPr>
            <p:nvPr/>
          </p:nvSpPr>
          <p:spPr bwMode="auto">
            <a:xfrm>
              <a:off x="3871" y="2521"/>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grpSp>
      <p:grpSp>
        <p:nvGrpSpPr>
          <p:cNvPr id="161855" name="Group 63">
            <a:extLst>
              <a:ext uri="{FF2B5EF4-FFF2-40B4-BE49-F238E27FC236}">
                <a16:creationId xmlns:a16="http://schemas.microsoft.com/office/drawing/2014/main" id="{6221D410-9689-4595-902E-5BE279BC0099}"/>
              </a:ext>
            </a:extLst>
          </p:cNvPr>
          <p:cNvGrpSpPr>
            <a:grpSpLocks/>
          </p:cNvGrpSpPr>
          <p:nvPr/>
        </p:nvGrpSpPr>
        <p:grpSpPr bwMode="auto">
          <a:xfrm>
            <a:off x="4038600" y="1371601"/>
            <a:ext cx="4495800" cy="366713"/>
            <a:chOff x="1584" y="864"/>
            <a:chExt cx="2832" cy="231"/>
          </a:xfrm>
        </p:grpSpPr>
        <p:sp>
          <p:nvSpPr>
            <p:cNvPr id="161856" name="Text Box 64">
              <a:extLst>
                <a:ext uri="{FF2B5EF4-FFF2-40B4-BE49-F238E27FC236}">
                  <a16:creationId xmlns:a16="http://schemas.microsoft.com/office/drawing/2014/main" id="{1BC0A65A-DB70-4FC8-9107-F56F04C2BDE1}"/>
                </a:ext>
              </a:extLst>
            </p:cNvPr>
            <p:cNvSpPr txBox="1">
              <a:spLocks noChangeArrowheads="1"/>
            </p:cNvSpPr>
            <p:nvPr/>
          </p:nvSpPr>
          <p:spPr bwMode="auto">
            <a:xfrm>
              <a:off x="1584" y="864"/>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W</a:t>
              </a:r>
              <a:r>
                <a:rPr lang="en-US" altLang="zh-CN" b="1" baseline="30000">
                  <a:latin typeface="Times New Roman" panose="02020603050405020304" pitchFamily="18" charset="0"/>
                </a:rPr>
                <a:t>(1)</a:t>
              </a:r>
              <a:endParaRPr lang="en-US" altLang="zh-CN" b="1">
                <a:latin typeface="Times New Roman" panose="02020603050405020304" pitchFamily="18" charset="0"/>
              </a:endParaRPr>
            </a:p>
          </p:txBody>
        </p:sp>
        <p:sp>
          <p:nvSpPr>
            <p:cNvPr id="161857" name="Text Box 65">
              <a:extLst>
                <a:ext uri="{FF2B5EF4-FFF2-40B4-BE49-F238E27FC236}">
                  <a16:creationId xmlns:a16="http://schemas.microsoft.com/office/drawing/2014/main" id="{40587933-C99C-42B3-84BC-54E4D352C8F7}"/>
                </a:ext>
              </a:extLst>
            </p:cNvPr>
            <p:cNvSpPr txBox="1">
              <a:spLocks noChangeArrowheads="1"/>
            </p:cNvSpPr>
            <p:nvPr/>
          </p:nvSpPr>
          <p:spPr bwMode="auto">
            <a:xfrm>
              <a:off x="2592" y="864"/>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W</a:t>
              </a:r>
              <a:r>
                <a:rPr lang="en-US" altLang="zh-CN" b="1" baseline="30000">
                  <a:latin typeface="Times New Roman" panose="02020603050405020304" pitchFamily="18" charset="0"/>
                </a:rPr>
                <a:t>(2)</a:t>
              </a:r>
              <a:endParaRPr lang="en-US" altLang="zh-CN" b="1">
                <a:latin typeface="Times New Roman" panose="02020603050405020304" pitchFamily="18" charset="0"/>
              </a:endParaRPr>
            </a:p>
          </p:txBody>
        </p:sp>
        <p:sp>
          <p:nvSpPr>
            <p:cNvPr id="161858" name="Text Box 66">
              <a:extLst>
                <a:ext uri="{FF2B5EF4-FFF2-40B4-BE49-F238E27FC236}">
                  <a16:creationId xmlns:a16="http://schemas.microsoft.com/office/drawing/2014/main" id="{E2908A70-3EB6-40DE-A433-15CEB5F91C24}"/>
                </a:ext>
              </a:extLst>
            </p:cNvPr>
            <p:cNvSpPr txBox="1">
              <a:spLocks noChangeArrowheads="1"/>
            </p:cNvSpPr>
            <p:nvPr/>
          </p:nvSpPr>
          <p:spPr bwMode="auto">
            <a:xfrm>
              <a:off x="3360" y="864"/>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W</a:t>
              </a:r>
              <a:r>
                <a:rPr lang="en-US" altLang="zh-CN" b="1" baseline="30000">
                  <a:latin typeface="Times New Roman" panose="02020603050405020304" pitchFamily="18" charset="0"/>
                </a:rPr>
                <a:t>(3)</a:t>
              </a:r>
              <a:endParaRPr lang="en-US" altLang="zh-CN" b="1">
                <a:latin typeface="Times New Roman" panose="02020603050405020304" pitchFamily="18" charset="0"/>
              </a:endParaRPr>
            </a:p>
          </p:txBody>
        </p:sp>
        <p:sp>
          <p:nvSpPr>
            <p:cNvPr id="161859" name="Text Box 67">
              <a:extLst>
                <a:ext uri="{FF2B5EF4-FFF2-40B4-BE49-F238E27FC236}">
                  <a16:creationId xmlns:a16="http://schemas.microsoft.com/office/drawing/2014/main" id="{F2E3D285-03F7-4620-9DB2-B68C0547AD34}"/>
                </a:ext>
              </a:extLst>
            </p:cNvPr>
            <p:cNvSpPr txBox="1">
              <a:spLocks noChangeArrowheads="1"/>
            </p:cNvSpPr>
            <p:nvPr/>
          </p:nvSpPr>
          <p:spPr bwMode="auto">
            <a:xfrm>
              <a:off x="4032" y="864"/>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W</a:t>
              </a:r>
              <a:r>
                <a:rPr lang="en-US" altLang="zh-CN" b="1" baseline="30000">
                  <a:latin typeface="Times New Roman" panose="02020603050405020304" pitchFamily="18" charset="0"/>
                </a:rPr>
                <a:t>(L)</a:t>
              </a:r>
              <a:endParaRPr lang="en-US" altLang="zh-CN" b="1">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61795"/>
                                        </p:tgtEl>
                                        <p:attrNameLst>
                                          <p:attrName>style.visibility</p:attrName>
                                        </p:attrNameLst>
                                      </p:cBhvr>
                                      <p:to>
                                        <p:strVal val="visible"/>
                                      </p:to>
                                    </p:set>
                                    <p:anim calcmode="lin" valueType="num">
                                      <p:cBhvr additive="base">
                                        <p:cTn id="7" dur="500" fill="hold"/>
                                        <p:tgtEl>
                                          <p:spTgt spid="161795"/>
                                        </p:tgtEl>
                                        <p:attrNameLst>
                                          <p:attrName>ppt_x</p:attrName>
                                        </p:attrNameLst>
                                      </p:cBhvr>
                                      <p:tavLst>
                                        <p:tav tm="0">
                                          <p:val>
                                            <p:strVal val="0-#ppt_w/2"/>
                                          </p:val>
                                        </p:tav>
                                        <p:tav tm="100000">
                                          <p:val>
                                            <p:strVal val="#ppt_x"/>
                                          </p:val>
                                        </p:tav>
                                      </p:tavLst>
                                    </p:anim>
                                    <p:anim calcmode="lin" valueType="num">
                                      <p:cBhvr additive="base">
                                        <p:cTn id="8" dur="500" fill="hold"/>
                                        <p:tgtEl>
                                          <p:spTgt spid="1617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61855"/>
                                        </p:tgtEl>
                                        <p:attrNameLst>
                                          <p:attrName>style.visibility</p:attrName>
                                        </p:attrNameLst>
                                      </p:cBhvr>
                                      <p:to>
                                        <p:strVal val="visible"/>
                                      </p:to>
                                    </p:set>
                                    <p:anim calcmode="lin" valueType="num">
                                      <p:cBhvr additive="base">
                                        <p:cTn id="13" dur="500" fill="hold"/>
                                        <p:tgtEl>
                                          <p:spTgt spid="161855"/>
                                        </p:tgtEl>
                                        <p:attrNameLst>
                                          <p:attrName>ppt_x</p:attrName>
                                        </p:attrNameLst>
                                      </p:cBhvr>
                                      <p:tavLst>
                                        <p:tav tm="0">
                                          <p:val>
                                            <p:strVal val="0-#ppt_w/2"/>
                                          </p:val>
                                        </p:tav>
                                        <p:tav tm="100000">
                                          <p:val>
                                            <p:strVal val="#ppt_x"/>
                                          </p:val>
                                        </p:tav>
                                      </p:tavLst>
                                    </p:anim>
                                    <p:anim calcmode="lin" valueType="num">
                                      <p:cBhvr additive="base">
                                        <p:cTn id="14" dur="500" fill="hold"/>
                                        <p:tgtEl>
                                          <p:spTgt spid="1618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D34B002-722E-400D-8E5F-17D9AFE90546}"/>
              </a:ext>
            </a:extLst>
          </p:cNvPr>
          <p:cNvSpPr>
            <a:spLocks noGrp="1"/>
          </p:cNvSpPr>
          <p:nvPr>
            <p:ph type="dt" sz="half" idx="4294967295"/>
          </p:nvPr>
        </p:nvSpPr>
        <p:spPr>
          <a:xfrm>
            <a:off x="0" y="6356350"/>
            <a:ext cx="2743200" cy="365125"/>
          </a:xfrm>
        </p:spPr>
        <p:txBody>
          <a:bodyPr/>
          <a:lstStyle/>
          <a:p>
            <a:fld id="{C344D826-908A-41AE-A532-4471B71EA43C}" type="datetime1">
              <a:rPr lang="zh-CN" altLang="en-US"/>
              <a:pPr/>
              <a:t>2020/12/1</a:t>
            </a:fld>
            <a:endParaRPr lang="en-US" altLang="zh-CN"/>
          </a:p>
        </p:txBody>
      </p:sp>
      <p:sp>
        <p:nvSpPr>
          <p:cNvPr id="6" name="灯片编号占位符 5">
            <a:extLst>
              <a:ext uri="{FF2B5EF4-FFF2-40B4-BE49-F238E27FC236}">
                <a16:creationId xmlns:a16="http://schemas.microsoft.com/office/drawing/2014/main" id="{CEA2D70D-BFA1-49FA-A6F8-2378A8B9B1F5}"/>
              </a:ext>
            </a:extLst>
          </p:cNvPr>
          <p:cNvSpPr>
            <a:spLocks noGrp="1"/>
          </p:cNvSpPr>
          <p:nvPr>
            <p:ph type="sldNum" sz="quarter" idx="4294967295"/>
          </p:nvPr>
        </p:nvSpPr>
        <p:spPr>
          <a:xfrm>
            <a:off x="9448800" y="6356350"/>
            <a:ext cx="2743200" cy="365125"/>
          </a:xfrm>
        </p:spPr>
        <p:txBody>
          <a:bodyPr/>
          <a:lstStyle/>
          <a:p>
            <a:fld id="{B69C5712-4689-4049-B838-C568803F0918}" type="slidenum">
              <a:rPr lang="en-US" altLang="zh-CN"/>
              <a:pPr/>
              <a:t>37</a:t>
            </a:fld>
            <a:endParaRPr lang="en-US" altLang="zh-CN"/>
          </a:p>
        </p:txBody>
      </p:sp>
      <p:sp>
        <p:nvSpPr>
          <p:cNvPr id="162818" name="Rectangle 2">
            <a:extLst>
              <a:ext uri="{FF2B5EF4-FFF2-40B4-BE49-F238E27FC236}">
                <a16:creationId xmlns:a16="http://schemas.microsoft.com/office/drawing/2014/main" id="{154028FC-504C-4608-90B9-F9C13C9DF0DC}"/>
              </a:ext>
            </a:extLst>
          </p:cNvPr>
          <p:cNvSpPr>
            <a:spLocks noGrp="1" noChangeArrowheads="1"/>
          </p:cNvSpPr>
          <p:nvPr>
            <p:ph type="title" idx="4294967295"/>
          </p:nvPr>
        </p:nvSpPr>
        <p:spPr>
          <a:xfrm>
            <a:off x="0" y="195263"/>
            <a:ext cx="10972800" cy="692150"/>
          </a:xfrm>
        </p:spPr>
        <p:txBody>
          <a:bodyPr/>
          <a:lstStyle/>
          <a:p>
            <a:r>
              <a:rPr lang="zh-CN" altLang="en-US" b="1" dirty="0">
                <a:latin typeface="Times New Roman" panose="02020603050405020304" pitchFamily="18" charset="0"/>
                <a:ea typeface="黑体" panose="02010609060101010101" pitchFamily="49" charset="-122"/>
              </a:rPr>
              <a:t>网络的拓扑结构</a:t>
            </a:r>
            <a:r>
              <a:rPr lang="zh-CN" altLang="en-US" dirty="0"/>
              <a:t> </a:t>
            </a:r>
          </a:p>
        </p:txBody>
      </p:sp>
      <p:sp>
        <p:nvSpPr>
          <p:cNvPr id="162819" name="Rectangle 3">
            <a:extLst>
              <a:ext uri="{FF2B5EF4-FFF2-40B4-BE49-F238E27FC236}">
                <a16:creationId xmlns:a16="http://schemas.microsoft.com/office/drawing/2014/main" id="{C1E7E147-7C25-4E5D-9C9D-97BE4F593D83}"/>
              </a:ext>
            </a:extLst>
          </p:cNvPr>
          <p:cNvSpPr>
            <a:spLocks noGrp="1" noChangeArrowheads="1"/>
          </p:cNvSpPr>
          <p:nvPr>
            <p:ph type="body" idx="4294967295"/>
          </p:nvPr>
        </p:nvSpPr>
        <p:spPr>
          <a:xfrm>
            <a:off x="0" y="1187450"/>
            <a:ext cx="10972800" cy="1008063"/>
          </a:xfrm>
        </p:spPr>
        <p:txBody>
          <a:bodyPr/>
          <a:lstStyle/>
          <a:p>
            <a:pPr marL="609600" indent="-609600" algn="just">
              <a:lnSpc>
                <a:spcPct val="150000"/>
              </a:lnSpc>
              <a:buFontTx/>
              <a:buAutoNum type="arabicPeriod"/>
            </a:pPr>
            <a:r>
              <a:rPr lang="en-US" altLang="zh-CN" b="1" dirty="0">
                <a:latin typeface="Times New Roman" panose="02020603050405020304" pitchFamily="18" charset="0"/>
              </a:rPr>
              <a:t>BP</a:t>
            </a:r>
            <a:r>
              <a:rPr lang="zh-CN" altLang="en-US" b="1" dirty="0">
                <a:latin typeface="宋体" panose="02010600030101010101" pitchFamily="2" charset="-122"/>
              </a:rPr>
              <a:t>网的结构</a:t>
            </a:r>
            <a:endParaRPr lang="zh-CN" altLang="en-US" b="1" dirty="0">
              <a:latin typeface="Times New Roman" panose="02020603050405020304" pitchFamily="18" charset="0"/>
            </a:endParaRPr>
          </a:p>
          <a:p>
            <a:pPr marL="609600" indent="-609600" algn="just">
              <a:lnSpc>
                <a:spcPct val="150000"/>
              </a:lnSpc>
              <a:buFontTx/>
              <a:buAutoNum type="arabicPeriod"/>
            </a:pPr>
            <a:r>
              <a:rPr lang="zh-CN" altLang="en-US" b="1" dirty="0">
                <a:latin typeface="宋体" panose="02010600030101010101" pitchFamily="2" charset="-122"/>
              </a:rPr>
              <a:t>输入向量、输出向量的维数、网络隐藏层的层数和各个隐藏层神经元的个数的决定</a:t>
            </a:r>
          </a:p>
          <a:p>
            <a:pPr marL="609600" indent="-609600" algn="just">
              <a:lnSpc>
                <a:spcPct val="150000"/>
              </a:lnSpc>
              <a:buFontTx/>
              <a:buAutoNum type="arabicPeriod"/>
            </a:pPr>
            <a:r>
              <a:rPr lang="zh-CN" altLang="en-US" b="1" dirty="0">
                <a:latin typeface="宋体" panose="02010600030101010101" pitchFamily="2" charset="-122"/>
              </a:rPr>
              <a:t>实验：增加隐藏层的层数和隐藏层神经元个数不一定总能够提高网络精度和表达能力。</a:t>
            </a:r>
          </a:p>
          <a:p>
            <a:pPr marL="609600" indent="-609600" algn="just">
              <a:lnSpc>
                <a:spcPct val="150000"/>
              </a:lnSpc>
              <a:buFontTx/>
              <a:buAutoNum type="arabicPeriod"/>
            </a:pPr>
            <a:r>
              <a:rPr lang="en-US" altLang="zh-CN" b="1" dirty="0">
                <a:latin typeface="宋体" panose="02010600030101010101" pitchFamily="2" charset="-122"/>
              </a:rPr>
              <a:t>BP</a:t>
            </a:r>
            <a:r>
              <a:rPr lang="zh-CN" altLang="en-US" b="1" dirty="0">
                <a:latin typeface="宋体" panose="02010600030101010101" pitchFamily="2" charset="-122"/>
              </a:rPr>
              <a:t>网一般都选用二级网络。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2819">
                                            <p:txEl>
                                              <p:pRg st="0" end="0"/>
                                            </p:txEl>
                                          </p:spTgt>
                                        </p:tgtEl>
                                        <p:attrNameLst>
                                          <p:attrName>style.visibility</p:attrName>
                                        </p:attrNameLst>
                                      </p:cBhvr>
                                      <p:to>
                                        <p:strVal val="visible"/>
                                      </p:to>
                                    </p:set>
                                    <p:anim calcmode="lin" valueType="num">
                                      <p:cBhvr additive="base">
                                        <p:cTn id="7" dur="500" fill="hold"/>
                                        <p:tgtEl>
                                          <p:spTgt spid="1628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28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2819">
                                            <p:txEl>
                                              <p:pRg st="1" end="1"/>
                                            </p:txEl>
                                          </p:spTgt>
                                        </p:tgtEl>
                                        <p:attrNameLst>
                                          <p:attrName>style.visibility</p:attrName>
                                        </p:attrNameLst>
                                      </p:cBhvr>
                                      <p:to>
                                        <p:strVal val="visible"/>
                                      </p:to>
                                    </p:set>
                                    <p:anim calcmode="lin" valueType="num">
                                      <p:cBhvr additive="base">
                                        <p:cTn id="13" dur="500" fill="hold"/>
                                        <p:tgtEl>
                                          <p:spTgt spid="1628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28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2819">
                                            <p:txEl>
                                              <p:pRg st="2" end="2"/>
                                            </p:txEl>
                                          </p:spTgt>
                                        </p:tgtEl>
                                        <p:attrNameLst>
                                          <p:attrName>style.visibility</p:attrName>
                                        </p:attrNameLst>
                                      </p:cBhvr>
                                      <p:to>
                                        <p:strVal val="visible"/>
                                      </p:to>
                                    </p:set>
                                    <p:anim calcmode="lin" valueType="num">
                                      <p:cBhvr additive="base">
                                        <p:cTn id="19" dur="500" fill="hold"/>
                                        <p:tgtEl>
                                          <p:spTgt spid="1628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28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2819">
                                            <p:txEl>
                                              <p:pRg st="3" end="3"/>
                                            </p:txEl>
                                          </p:spTgt>
                                        </p:tgtEl>
                                        <p:attrNameLst>
                                          <p:attrName>style.visibility</p:attrName>
                                        </p:attrNameLst>
                                      </p:cBhvr>
                                      <p:to>
                                        <p:strVal val="visible"/>
                                      </p:to>
                                    </p:set>
                                    <p:anim calcmode="lin" valueType="num">
                                      <p:cBhvr additive="base">
                                        <p:cTn id="25" dur="500" fill="hold"/>
                                        <p:tgtEl>
                                          <p:spTgt spid="1628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281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日期占位符 3">
            <a:extLst>
              <a:ext uri="{FF2B5EF4-FFF2-40B4-BE49-F238E27FC236}">
                <a16:creationId xmlns:a16="http://schemas.microsoft.com/office/drawing/2014/main" id="{115B62E4-E340-4C26-8C00-B8D0DD2868B6}"/>
              </a:ext>
            </a:extLst>
          </p:cNvPr>
          <p:cNvSpPr>
            <a:spLocks noGrp="1"/>
          </p:cNvSpPr>
          <p:nvPr>
            <p:ph type="dt" sz="half" idx="4294967295"/>
          </p:nvPr>
        </p:nvSpPr>
        <p:spPr>
          <a:xfrm>
            <a:off x="0" y="6356350"/>
            <a:ext cx="2743200" cy="365125"/>
          </a:xfrm>
        </p:spPr>
        <p:txBody>
          <a:bodyPr/>
          <a:lstStyle/>
          <a:p>
            <a:fld id="{19B9B959-95D6-4FE3-9AC9-F37ECB235028}" type="datetime1">
              <a:rPr lang="zh-CN" altLang="en-US"/>
              <a:pPr/>
              <a:t>2020/12/1</a:t>
            </a:fld>
            <a:endParaRPr lang="en-US" altLang="zh-CN"/>
          </a:p>
        </p:txBody>
      </p:sp>
      <p:sp>
        <p:nvSpPr>
          <p:cNvPr id="56" name="灯片编号占位符 5">
            <a:extLst>
              <a:ext uri="{FF2B5EF4-FFF2-40B4-BE49-F238E27FC236}">
                <a16:creationId xmlns:a16="http://schemas.microsoft.com/office/drawing/2014/main" id="{F1F9B08C-25BE-4984-8886-996A1F696B73}"/>
              </a:ext>
            </a:extLst>
          </p:cNvPr>
          <p:cNvSpPr>
            <a:spLocks noGrp="1"/>
          </p:cNvSpPr>
          <p:nvPr>
            <p:ph type="sldNum" sz="quarter" idx="4294967295"/>
          </p:nvPr>
        </p:nvSpPr>
        <p:spPr>
          <a:xfrm>
            <a:off x="9448800" y="6356350"/>
            <a:ext cx="2743200" cy="365125"/>
          </a:xfrm>
        </p:spPr>
        <p:txBody>
          <a:bodyPr/>
          <a:lstStyle/>
          <a:p>
            <a:fld id="{043FD496-2FB0-4DD6-A8C9-9250B615D4A9}" type="slidenum">
              <a:rPr lang="en-US" altLang="zh-CN"/>
              <a:pPr/>
              <a:t>38</a:t>
            </a:fld>
            <a:endParaRPr lang="en-US" altLang="zh-CN"/>
          </a:p>
        </p:txBody>
      </p:sp>
      <p:sp>
        <p:nvSpPr>
          <p:cNvPr id="163842" name="Rectangle 2">
            <a:extLst>
              <a:ext uri="{FF2B5EF4-FFF2-40B4-BE49-F238E27FC236}">
                <a16:creationId xmlns:a16="http://schemas.microsoft.com/office/drawing/2014/main" id="{63C799F4-FACF-4248-942D-F3A7DC4D3A0E}"/>
              </a:ext>
            </a:extLst>
          </p:cNvPr>
          <p:cNvSpPr>
            <a:spLocks noGrp="1" noChangeArrowheads="1"/>
          </p:cNvSpPr>
          <p:nvPr>
            <p:ph type="title" idx="4294967295"/>
          </p:nvPr>
        </p:nvSpPr>
        <p:spPr>
          <a:xfrm>
            <a:off x="0" y="195263"/>
            <a:ext cx="10972800" cy="692150"/>
          </a:xfrm>
        </p:spPr>
        <p:txBody>
          <a:bodyPr/>
          <a:lstStyle/>
          <a:p>
            <a:r>
              <a:rPr lang="zh-CN" altLang="en-US" b="1">
                <a:latin typeface="Times New Roman" panose="02020603050405020304" pitchFamily="18" charset="0"/>
                <a:ea typeface="黑体" panose="02010609060101010101" pitchFamily="49" charset="-122"/>
              </a:rPr>
              <a:t>网络的拓扑结构</a:t>
            </a:r>
            <a:endParaRPr lang="zh-CN" altLang="en-US"/>
          </a:p>
        </p:txBody>
      </p:sp>
      <p:grpSp>
        <p:nvGrpSpPr>
          <p:cNvPr id="163843" name="Group 3">
            <a:extLst>
              <a:ext uri="{FF2B5EF4-FFF2-40B4-BE49-F238E27FC236}">
                <a16:creationId xmlns:a16="http://schemas.microsoft.com/office/drawing/2014/main" id="{D54D92D7-5B24-4A00-BA5A-0E438A37D795}"/>
              </a:ext>
            </a:extLst>
          </p:cNvPr>
          <p:cNvGrpSpPr>
            <a:grpSpLocks/>
          </p:cNvGrpSpPr>
          <p:nvPr/>
        </p:nvGrpSpPr>
        <p:grpSpPr bwMode="auto">
          <a:xfrm>
            <a:off x="2438401" y="1828800"/>
            <a:ext cx="7618413" cy="4247778"/>
            <a:chOff x="576" y="806"/>
            <a:chExt cx="4799" cy="3031"/>
          </a:xfrm>
        </p:grpSpPr>
        <p:grpSp>
          <p:nvGrpSpPr>
            <p:cNvPr id="163844" name="Group 4">
              <a:extLst>
                <a:ext uri="{FF2B5EF4-FFF2-40B4-BE49-F238E27FC236}">
                  <a16:creationId xmlns:a16="http://schemas.microsoft.com/office/drawing/2014/main" id="{3678AC60-484E-456A-8C81-501532E055B1}"/>
                </a:ext>
              </a:extLst>
            </p:cNvPr>
            <p:cNvGrpSpPr>
              <a:grpSpLocks/>
            </p:cNvGrpSpPr>
            <p:nvPr/>
          </p:nvGrpSpPr>
          <p:grpSpPr bwMode="auto">
            <a:xfrm>
              <a:off x="576" y="864"/>
              <a:ext cx="4704" cy="2602"/>
              <a:chOff x="576" y="864"/>
              <a:chExt cx="3187" cy="2602"/>
            </a:xfrm>
          </p:grpSpPr>
          <p:sp>
            <p:nvSpPr>
              <p:cNvPr id="163845" name="Oval 5">
                <a:extLst>
                  <a:ext uri="{FF2B5EF4-FFF2-40B4-BE49-F238E27FC236}">
                    <a16:creationId xmlns:a16="http://schemas.microsoft.com/office/drawing/2014/main" id="{DAEA2A6B-1218-4829-9045-6069C9D09F51}"/>
                  </a:ext>
                </a:extLst>
              </p:cNvPr>
              <p:cNvSpPr>
                <a:spLocks noChangeArrowheads="1"/>
              </p:cNvSpPr>
              <p:nvPr/>
            </p:nvSpPr>
            <p:spPr bwMode="auto">
              <a:xfrm>
                <a:off x="1183" y="953"/>
                <a:ext cx="152" cy="186"/>
              </a:xfrm>
              <a:prstGeom prst="ellipse">
                <a:avLst/>
              </a:prstGeom>
              <a:solidFill>
                <a:srgbClr val="FFFFFF"/>
              </a:solidFill>
              <a:ln w="9525">
                <a:solidFill>
                  <a:srgbClr val="000000"/>
                </a:solidFill>
                <a:round/>
                <a:headEnd/>
                <a:tailEnd/>
              </a:ln>
            </p:spPr>
            <p:txBody>
              <a:bodyPr/>
              <a:lstStyle/>
              <a:p>
                <a:endParaRPr lang="zh-CN" altLang="en-US"/>
              </a:p>
            </p:txBody>
          </p:sp>
          <p:sp>
            <p:nvSpPr>
              <p:cNvPr id="163846" name="Oval 6">
                <a:extLst>
                  <a:ext uri="{FF2B5EF4-FFF2-40B4-BE49-F238E27FC236}">
                    <a16:creationId xmlns:a16="http://schemas.microsoft.com/office/drawing/2014/main" id="{022FF847-F70A-4CF1-81EE-74E8193FA39E}"/>
                  </a:ext>
                </a:extLst>
              </p:cNvPr>
              <p:cNvSpPr>
                <a:spLocks noChangeArrowheads="1"/>
              </p:cNvSpPr>
              <p:nvPr/>
            </p:nvSpPr>
            <p:spPr bwMode="auto">
              <a:xfrm>
                <a:off x="1183" y="1715"/>
                <a:ext cx="152" cy="186"/>
              </a:xfrm>
              <a:prstGeom prst="ellipse">
                <a:avLst/>
              </a:prstGeom>
              <a:solidFill>
                <a:srgbClr val="FFFFFF"/>
              </a:solidFill>
              <a:ln w="9525">
                <a:solidFill>
                  <a:srgbClr val="000000"/>
                </a:solidFill>
                <a:round/>
                <a:headEnd/>
                <a:tailEnd/>
              </a:ln>
            </p:spPr>
            <p:txBody>
              <a:bodyPr/>
              <a:lstStyle/>
              <a:p>
                <a:endParaRPr lang="zh-CN" altLang="en-US"/>
              </a:p>
            </p:txBody>
          </p:sp>
          <p:sp>
            <p:nvSpPr>
              <p:cNvPr id="163847" name="Oval 7">
                <a:extLst>
                  <a:ext uri="{FF2B5EF4-FFF2-40B4-BE49-F238E27FC236}">
                    <a16:creationId xmlns:a16="http://schemas.microsoft.com/office/drawing/2014/main" id="{FEED0C75-1ADB-44DB-B232-BE45F0709BDD}"/>
                  </a:ext>
                </a:extLst>
              </p:cNvPr>
              <p:cNvSpPr>
                <a:spLocks noChangeArrowheads="1"/>
              </p:cNvSpPr>
              <p:nvPr/>
            </p:nvSpPr>
            <p:spPr bwMode="auto">
              <a:xfrm>
                <a:off x="1183" y="3202"/>
                <a:ext cx="152" cy="185"/>
              </a:xfrm>
              <a:prstGeom prst="ellipse">
                <a:avLst/>
              </a:prstGeom>
              <a:solidFill>
                <a:srgbClr val="FFFFFF"/>
              </a:solidFill>
              <a:ln w="9525">
                <a:solidFill>
                  <a:srgbClr val="000000"/>
                </a:solidFill>
                <a:round/>
                <a:headEnd/>
                <a:tailEnd/>
              </a:ln>
            </p:spPr>
            <p:txBody>
              <a:bodyPr/>
              <a:lstStyle/>
              <a:p>
                <a:endParaRPr lang="zh-CN" altLang="en-US"/>
              </a:p>
            </p:txBody>
          </p:sp>
          <p:sp>
            <p:nvSpPr>
              <p:cNvPr id="163848" name="Rectangle 8">
                <a:extLst>
                  <a:ext uri="{FF2B5EF4-FFF2-40B4-BE49-F238E27FC236}">
                    <a16:creationId xmlns:a16="http://schemas.microsoft.com/office/drawing/2014/main" id="{46DEA62C-230E-4A4C-B4B2-75EA695266CE}"/>
                  </a:ext>
                </a:extLst>
              </p:cNvPr>
              <p:cNvSpPr>
                <a:spLocks noChangeArrowheads="1"/>
              </p:cNvSpPr>
              <p:nvPr/>
            </p:nvSpPr>
            <p:spPr bwMode="auto">
              <a:xfrm>
                <a:off x="2245" y="864"/>
                <a:ext cx="152" cy="37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3849" name="Rectangle 9">
                <a:extLst>
                  <a:ext uri="{FF2B5EF4-FFF2-40B4-BE49-F238E27FC236}">
                    <a16:creationId xmlns:a16="http://schemas.microsoft.com/office/drawing/2014/main" id="{F00C095A-04A2-4C12-A0A6-0C3377DA50C1}"/>
                  </a:ext>
                </a:extLst>
              </p:cNvPr>
              <p:cNvSpPr>
                <a:spLocks noChangeArrowheads="1"/>
              </p:cNvSpPr>
              <p:nvPr/>
            </p:nvSpPr>
            <p:spPr bwMode="auto">
              <a:xfrm>
                <a:off x="2245" y="1607"/>
                <a:ext cx="152" cy="37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3850" name="Rectangle 10">
                <a:extLst>
                  <a:ext uri="{FF2B5EF4-FFF2-40B4-BE49-F238E27FC236}">
                    <a16:creationId xmlns:a16="http://schemas.microsoft.com/office/drawing/2014/main" id="{1C9353DF-6BF6-4188-BB4C-008996DA6C63}"/>
                  </a:ext>
                </a:extLst>
              </p:cNvPr>
              <p:cNvSpPr>
                <a:spLocks noChangeArrowheads="1"/>
              </p:cNvSpPr>
              <p:nvPr/>
            </p:nvSpPr>
            <p:spPr bwMode="auto">
              <a:xfrm>
                <a:off x="2245" y="3094"/>
                <a:ext cx="152" cy="37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3851" name="Rectangle 11">
                <a:extLst>
                  <a:ext uri="{FF2B5EF4-FFF2-40B4-BE49-F238E27FC236}">
                    <a16:creationId xmlns:a16="http://schemas.microsoft.com/office/drawing/2014/main" id="{35505A67-8F89-44D7-B044-B3A65546EE56}"/>
                  </a:ext>
                </a:extLst>
              </p:cNvPr>
              <p:cNvSpPr>
                <a:spLocks noChangeArrowheads="1"/>
              </p:cNvSpPr>
              <p:nvPr/>
            </p:nvSpPr>
            <p:spPr bwMode="auto">
              <a:xfrm>
                <a:off x="3156" y="864"/>
                <a:ext cx="151" cy="37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3852" name="Rectangle 12">
                <a:extLst>
                  <a:ext uri="{FF2B5EF4-FFF2-40B4-BE49-F238E27FC236}">
                    <a16:creationId xmlns:a16="http://schemas.microsoft.com/office/drawing/2014/main" id="{6B58DAED-4C75-4C07-B1FC-6C7977F5290E}"/>
                  </a:ext>
                </a:extLst>
              </p:cNvPr>
              <p:cNvSpPr>
                <a:spLocks noChangeArrowheads="1"/>
              </p:cNvSpPr>
              <p:nvPr/>
            </p:nvSpPr>
            <p:spPr bwMode="auto">
              <a:xfrm>
                <a:off x="3156" y="1607"/>
                <a:ext cx="151" cy="37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3853" name="Rectangle 13">
                <a:extLst>
                  <a:ext uri="{FF2B5EF4-FFF2-40B4-BE49-F238E27FC236}">
                    <a16:creationId xmlns:a16="http://schemas.microsoft.com/office/drawing/2014/main" id="{E0A2E33B-BB11-41BD-8295-23805B0608D2}"/>
                  </a:ext>
                </a:extLst>
              </p:cNvPr>
              <p:cNvSpPr>
                <a:spLocks noChangeArrowheads="1"/>
              </p:cNvSpPr>
              <p:nvPr/>
            </p:nvSpPr>
            <p:spPr bwMode="auto">
              <a:xfrm>
                <a:off x="3156" y="3094"/>
                <a:ext cx="151" cy="372"/>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3854" name="Line 14">
                <a:extLst>
                  <a:ext uri="{FF2B5EF4-FFF2-40B4-BE49-F238E27FC236}">
                    <a16:creationId xmlns:a16="http://schemas.microsoft.com/office/drawing/2014/main" id="{147CC2B2-6CF5-4BAE-AE29-F334988D2B16}"/>
                  </a:ext>
                </a:extLst>
              </p:cNvPr>
              <p:cNvSpPr>
                <a:spLocks noChangeShapeType="1"/>
              </p:cNvSpPr>
              <p:nvPr/>
            </p:nvSpPr>
            <p:spPr bwMode="auto">
              <a:xfrm>
                <a:off x="576" y="1050"/>
                <a:ext cx="6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55" name="Line 15">
                <a:extLst>
                  <a:ext uri="{FF2B5EF4-FFF2-40B4-BE49-F238E27FC236}">
                    <a16:creationId xmlns:a16="http://schemas.microsoft.com/office/drawing/2014/main" id="{CCC648C5-0E9E-4A49-8020-BA502D88AD6D}"/>
                  </a:ext>
                </a:extLst>
              </p:cNvPr>
              <p:cNvSpPr>
                <a:spLocks noChangeShapeType="1"/>
              </p:cNvSpPr>
              <p:nvPr/>
            </p:nvSpPr>
            <p:spPr bwMode="auto">
              <a:xfrm>
                <a:off x="576" y="1793"/>
                <a:ext cx="6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56" name="Line 16">
                <a:extLst>
                  <a:ext uri="{FF2B5EF4-FFF2-40B4-BE49-F238E27FC236}">
                    <a16:creationId xmlns:a16="http://schemas.microsoft.com/office/drawing/2014/main" id="{7C58AEA6-1A7F-48E2-A268-C058E5ADED7E}"/>
                  </a:ext>
                </a:extLst>
              </p:cNvPr>
              <p:cNvSpPr>
                <a:spLocks noChangeShapeType="1"/>
              </p:cNvSpPr>
              <p:nvPr/>
            </p:nvSpPr>
            <p:spPr bwMode="auto">
              <a:xfrm>
                <a:off x="576" y="3280"/>
                <a:ext cx="6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57" name="Line 17">
                <a:extLst>
                  <a:ext uri="{FF2B5EF4-FFF2-40B4-BE49-F238E27FC236}">
                    <a16:creationId xmlns:a16="http://schemas.microsoft.com/office/drawing/2014/main" id="{DD0BA8FC-22C8-4744-93C3-DD64243FB8EF}"/>
                  </a:ext>
                </a:extLst>
              </p:cNvPr>
              <p:cNvSpPr>
                <a:spLocks noChangeShapeType="1"/>
              </p:cNvSpPr>
              <p:nvPr/>
            </p:nvSpPr>
            <p:spPr bwMode="auto">
              <a:xfrm>
                <a:off x="1335" y="1050"/>
                <a:ext cx="91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58" name="Line 18">
                <a:extLst>
                  <a:ext uri="{FF2B5EF4-FFF2-40B4-BE49-F238E27FC236}">
                    <a16:creationId xmlns:a16="http://schemas.microsoft.com/office/drawing/2014/main" id="{481F6C60-7B84-45C2-AD4E-460F2D53053B}"/>
                  </a:ext>
                </a:extLst>
              </p:cNvPr>
              <p:cNvSpPr>
                <a:spLocks noChangeShapeType="1"/>
              </p:cNvSpPr>
              <p:nvPr/>
            </p:nvSpPr>
            <p:spPr bwMode="auto">
              <a:xfrm>
                <a:off x="1335" y="1793"/>
                <a:ext cx="91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59" name="Line 19">
                <a:extLst>
                  <a:ext uri="{FF2B5EF4-FFF2-40B4-BE49-F238E27FC236}">
                    <a16:creationId xmlns:a16="http://schemas.microsoft.com/office/drawing/2014/main" id="{DAD9BC59-F655-48CB-ABA9-124867300EED}"/>
                  </a:ext>
                </a:extLst>
              </p:cNvPr>
              <p:cNvSpPr>
                <a:spLocks noChangeShapeType="1"/>
              </p:cNvSpPr>
              <p:nvPr/>
            </p:nvSpPr>
            <p:spPr bwMode="auto">
              <a:xfrm>
                <a:off x="1335" y="3280"/>
                <a:ext cx="91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0" name="Line 20">
                <a:extLst>
                  <a:ext uri="{FF2B5EF4-FFF2-40B4-BE49-F238E27FC236}">
                    <a16:creationId xmlns:a16="http://schemas.microsoft.com/office/drawing/2014/main" id="{DA994C2C-C4BE-42F2-BECE-81DD1334AD60}"/>
                  </a:ext>
                </a:extLst>
              </p:cNvPr>
              <p:cNvSpPr>
                <a:spLocks noChangeShapeType="1"/>
              </p:cNvSpPr>
              <p:nvPr/>
            </p:nvSpPr>
            <p:spPr bwMode="auto">
              <a:xfrm>
                <a:off x="1335" y="1050"/>
                <a:ext cx="910" cy="55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1" name="Line 21">
                <a:extLst>
                  <a:ext uri="{FF2B5EF4-FFF2-40B4-BE49-F238E27FC236}">
                    <a16:creationId xmlns:a16="http://schemas.microsoft.com/office/drawing/2014/main" id="{E0D31CE4-A98D-4E99-9DE0-1F665BD1393F}"/>
                  </a:ext>
                </a:extLst>
              </p:cNvPr>
              <p:cNvSpPr>
                <a:spLocks noChangeShapeType="1"/>
              </p:cNvSpPr>
              <p:nvPr/>
            </p:nvSpPr>
            <p:spPr bwMode="auto">
              <a:xfrm>
                <a:off x="1335" y="1050"/>
                <a:ext cx="910" cy="20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2" name="Line 22">
                <a:extLst>
                  <a:ext uri="{FF2B5EF4-FFF2-40B4-BE49-F238E27FC236}">
                    <a16:creationId xmlns:a16="http://schemas.microsoft.com/office/drawing/2014/main" id="{50B68ECD-7EC7-4F24-AC50-D9D31E1662F0}"/>
                  </a:ext>
                </a:extLst>
              </p:cNvPr>
              <p:cNvSpPr>
                <a:spLocks noChangeShapeType="1"/>
              </p:cNvSpPr>
              <p:nvPr/>
            </p:nvSpPr>
            <p:spPr bwMode="auto">
              <a:xfrm flipV="1">
                <a:off x="1335" y="1050"/>
                <a:ext cx="910" cy="74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3" name="Line 23">
                <a:extLst>
                  <a:ext uri="{FF2B5EF4-FFF2-40B4-BE49-F238E27FC236}">
                    <a16:creationId xmlns:a16="http://schemas.microsoft.com/office/drawing/2014/main" id="{2B8D0340-15C0-4735-87A8-2F9FD3093531}"/>
                  </a:ext>
                </a:extLst>
              </p:cNvPr>
              <p:cNvSpPr>
                <a:spLocks noChangeShapeType="1"/>
              </p:cNvSpPr>
              <p:nvPr/>
            </p:nvSpPr>
            <p:spPr bwMode="auto">
              <a:xfrm flipV="1">
                <a:off x="1335" y="1236"/>
                <a:ext cx="910" cy="20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4" name="Line 24">
                <a:extLst>
                  <a:ext uri="{FF2B5EF4-FFF2-40B4-BE49-F238E27FC236}">
                    <a16:creationId xmlns:a16="http://schemas.microsoft.com/office/drawing/2014/main" id="{40DC3C31-46C3-47E2-9153-6D7214731771}"/>
                  </a:ext>
                </a:extLst>
              </p:cNvPr>
              <p:cNvSpPr>
                <a:spLocks noChangeShapeType="1"/>
              </p:cNvSpPr>
              <p:nvPr/>
            </p:nvSpPr>
            <p:spPr bwMode="auto">
              <a:xfrm>
                <a:off x="1335" y="1793"/>
                <a:ext cx="910" cy="14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5" name="Line 25">
                <a:extLst>
                  <a:ext uri="{FF2B5EF4-FFF2-40B4-BE49-F238E27FC236}">
                    <a16:creationId xmlns:a16="http://schemas.microsoft.com/office/drawing/2014/main" id="{FA738607-108A-472C-8B76-EA5A6DF6821A}"/>
                  </a:ext>
                </a:extLst>
              </p:cNvPr>
              <p:cNvSpPr>
                <a:spLocks noChangeShapeType="1"/>
              </p:cNvSpPr>
              <p:nvPr/>
            </p:nvSpPr>
            <p:spPr bwMode="auto">
              <a:xfrm flipV="1">
                <a:off x="1335" y="1979"/>
                <a:ext cx="910" cy="130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6" name="Line 26">
                <a:extLst>
                  <a:ext uri="{FF2B5EF4-FFF2-40B4-BE49-F238E27FC236}">
                    <a16:creationId xmlns:a16="http://schemas.microsoft.com/office/drawing/2014/main" id="{06525260-2526-4508-BCF1-7A31D98388B4}"/>
                  </a:ext>
                </a:extLst>
              </p:cNvPr>
              <p:cNvSpPr>
                <a:spLocks noChangeShapeType="1"/>
              </p:cNvSpPr>
              <p:nvPr/>
            </p:nvSpPr>
            <p:spPr bwMode="auto">
              <a:xfrm>
                <a:off x="2397" y="1050"/>
                <a:ext cx="75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7" name="Line 27">
                <a:extLst>
                  <a:ext uri="{FF2B5EF4-FFF2-40B4-BE49-F238E27FC236}">
                    <a16:creationId xmlns:a16="http://schemas.microsoft.com/office/drawing/2014/main" id="{C2AB6289-8F46-4A86-A45C-3A2E47F4B7B8}"/>
                  </a:ext>
                </a:extLst>
              </p:cNvPr>
              <p:cNvSpPr>
                <a:spLocks noChangeShapeType="1"/>
              </p:cNvSpPr>
              <p:nvPr/>
            </p:nvSpPr>
            <p:spPr bwMode="auto">
              <a:xfrm>
                <a:off x="2397" y="1793"/>
                <a:ext cx="75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8" name="Line 28">
                <a:extLst>
                  <a:ext uri="{FF2B5EF4-FFF2-40B4-BE49-F238E27FC236}">
                    <a16:creationId xmlns:a16="http://schemas.microsoft.com/office/drawing/2014/main" id="{734BB2BD-05AB-432E-A1D5-D267147861DB}"/>
                  </a:ext>
                </a:extLst>
              </p:cNvPr>
              <p:cNvSpPr>
                <a:spLocks noChangeShapeType="1"/>
              </p:cNvSpPr>
              <p:nvPr/>
            </p:nvSpPr>
            <p:spPr bwMode="auto">
              <a:xfrm>
                <a:off x="2397" y="3280"/>
                <a:ext cx="75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69" name="Line 29">
                <a:extLst>
                  <a:ext uri="{FF2B5EF4-FFF2-40B4-BE49-F238E27FC236}">
                    <a16:creationId xmlns:a16="http://schemas.microsoft.com/office/drawing/2014/main" id="{A9A972A3-2400-48B2-AAE7-EB88D5800E78}"/>
                  </a:ext>
                </a:extLst>
              </p:cNvPr>
              <p:cNvSpPr>
                <a:spLocks noChangeShapeType="1"/>
              </p:cNvSpPr>
              <p:nvPr/>
            </p:nvSpPr>
            <p:spPr bwMode="auto">
              <a:xfrm>
                <a:off x="2397" y="1050"/>
                <a:ext cx="759" cy="55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0" name="Line 30">
                <a:extLst>
                  <a:ext uri="{FF2B5EF4-FFF2-40B4-BE49-F238E27FC236}">
                    <a16:creationId xmlns:a16="http://schemas.microsoft.com/office/drawing/2014/main" id="{0E0F0D8F-1E8E-4018-81A6-9A77D6C7E84C}"/>
                  </a:ext>
                </a:extLst>
              </p:cNvPr>
              <p:cNvSpPr>
                <a:spLocks noChangeShapeType="1"/>
              </p:cNvSpPr>
              <p:nvPr/>
            </p:nvSpPr>
            <p:spPr bwMode="auto">
              <a:xfrm>
                <a:off x="2397" y="1050"/>
                <a:ext cx="759" cy="20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1" name="Line 31">
                <a:extLst>
                  <a:ext uri="{FF2B5EF4-FFF2-40B4-BE49-F238E27FC236}">
                    <a16:creationId xmlns:a16="http://schemas.microsoft.com/office/drawing/2014/main" id="{F7B18387-3761-4370-A0B9-D6DED8F2328B}"/>
                  </a:ext>
                </a:extLst>
              </p:cNvPr>
              <p:cNvSpPr>
                <a:spLocks noChangeShapeType="1"/>
              </p:cNvSpPr>
              <p:nvPr/>
            </p:nvSpPr>
            <p:spPr bwMode="auto">
              <a:xfrm flipV="1">
                <a:off x="2397" y="1050"/>
                <a:ext cx="759" cy="74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2" name="Line 32">
                <a:extLst>
                  <a:ext uri="{FF2B5EF4-FFF2-40B4-BE49-F238E27FC236}">
                    <a16:creationId xmlns:a16="http://schemas.microsoft.com/office/drawing/2014/main" id="{857ABC98-A84C-46D8-A495-DEEA777CB6E6}"/>
                  </a:ext>
                </a:extLst>
              </p:cNvPr>
              <p:cNvSpPr>
                <a:spLocks noChangeShapeType="1"/>
              </p:cNvSpPr>
              <p:nvPr/>
            </p:nvSpPr>
            <p:spPr bwMode="auto">
              <a:xfrm>
                <a:off x="2397" y="1793"/>
                <a:ext cx="759" cy="14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3" name="Line 33">
                <a:extLst>
                  <a:ext uri="{FF2B5EF4-FFF2-40B4-BE49-F238E27FC236}">
                    <a16:creationId xmlns:a16="http://schemas.microsoft.com/office/drawing/2014/main" id="{F18AF13E-FF2D-4E05-9DBC-E4352029155B}"/>
                  </a:ext>
                </a:extLst>
              </p:cNvPr>
              <p:cNvSpPr>
                <a:spLocks noChangeShapeType="1"/>
              </p:cNvSpPr>
              <p:nvPr/>
            </p:nvSpPr>
            <p:spPr bwMode="auto">
              <a:xfrm flipV="1">
                <a:off x="2397" y="1236"/>
                <a:ext cx="759" cy="20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4" name="Line 34">
                <a:extLst>
                  <a:ext uri="{FF2B5EF4-FFF2-40B4-BE49-F238E27FC236}">
                    <a16:creationId xmlns:a16="http://schemas.microsoft.com/office/drawing/2014/main" id="{9C40074A-10ED-4A43-B960-A530B46C0492}"/>
                  </a:ext>
                </a:extLst>
              </p:cNvPr>
              <p:cNvSpPr>
                <a:spLocks noChangeShapeType="1"/>
              </p:cNvSpPr>
              <p:nvPr/>
            </p:nvSpPr>
            <p:spPr bwMode="auto">
              <a:xfrm flipV="1">
                <a:off x="2397" y="1979"/>
                <a:ext cx="759" cy="130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5" name="Line 35">
                <a:extLst>
                  <a:ext uri="{FF2B5EF4-FFF2-40B4-BE49-F238E27FC236}">
                    <a16:creationId xmlns:a16="http://schemas.microsoft.com/office/drawing/2014/main" id="{3217F204-4993-4D6E-83A5-7D78BF025DE0}"/>
                  </a:ext>
                </a:extLst>
              </p:cNvPr>
              <p:cNvSpPr>
                <a:spLocks noChangeShapeType="1"/>
              </p:cNvSpPr>
              <p:nvPr/>
            </p:nvSpPr>
            <p:spPr bwMode="auto">
              <a:xfrm>
                <a:off x="3307" y="1050"/>
                <a:ext cx="45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6" name="Line 36">
                <a:extLst>
                  <a:ext uri="{FF2B5EF4-FFF2-40B4-BE49-F238E27FC236}">
                    <a16:creationId xmlns:a16="http://schemas.microsoft.com/office/drawing/2014/main" id="{20AE7806-3B29-4FE2-82F4-61A517CB42A4}"/>
                  </a:ext>
                </a:extLst>
              </p:cNvPr>
              <p:cNvSpPr>
                <a:spLocks noChangeShapeType="1"/>
              </p:cNvSpPr>
              <p:nvPr/>
            </p:nvSpPr>
            <p:spPr bwMode="auto">
              <a:xfrm>
                <a:off x="3307" y="1793"/>
                <a:ext cx="45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77" name="Line 37">
                <a:extLst>
                  <a:ext uri="{FF2B5EF4-FFF2-40B4-BE49-F238E27FC236}">
                    <a16:creationId xmlns:a16="http://schemas.microsoft.com/office/drawing/2014/main" id="{8D2BA2D5-5F39-434A-9F68-D968DE61030A}"/>
                  </a:ext>
                </a:extLst>
              </p:cNvPr>
              <p:cNvSpPr>
                <a:spLocks noChangeShapeType="1"/>
              </p:cNvSpPr>
              <p:nvPr/>
            </p:nvSpPr>
            <p:spPr bwMode="auto">
              <a:xfrm>
                <a:off x="3307" y="3280"/>
                <a:ext cx="45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3878" name="Rectangle 38">
              <a:extLst>
                <a:ext uri="{FF2B5EF4-FFF2-40B4-BE49-F238E27FC236}">
                  <a16:creationId xmlns:a16="http://schemas.microsoft.com/office/drawing/2014/main" id="{E97B65A0-9263-4046-AF2F-62ECA9191985}"/>
                </a:ext>
              </a:extLst>
            </p:cNvPr>
            <p:cNvSpPr>
              <a:spLocks noChangeArrowheads="1"/>
            </p:cNvSpPr>
            <p:nvPr/>
          </p:nvSpPr>
          <p:spPr bwMode="auto">
            <a:xfrm>
              <a:off x="595" y="816"/>
              <a:ext cx="251"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1</a:t>
              </a:r>
            </a:p>
          </p:txBody>
        </p:sp>
        <p:sp>
          <p:nvSpPr>
            <p:cNvPr id="163879" name="Rectangle 39">
              <a:extLst>
                <a:ext uri="{FF2B5EF4-FFF2-40B4-BE49-F238E27FC236}">
                  <a16:creationId xmlns:a16="http://schemas.microsoft.com/office/drawing/2014/main" id="{1AFF1175-6507-472C-BE2D-DE654CF26E3D}"/>
                </a:ext>
              </a:extLst>
            </p:cNvPr>
            <p:cNvSpPr>
              <a:spLocks noChangeArrowheads="1"/>
            </p:cNvSpPr>
            <p:nvPr/>
          </p:nvSpPr>
          <p:spPr bwMode="auto">
            <a:xfrm>
              <a:off x="5088" y="806"/>
              <a:ext cx="251"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o</a:t>
              </a:r>
              <a:r>
                <a:rPr kumimoji="1" lang="en-US" altLang="zh-CN" sz="2000" b="1" baseline="-30000">
                  <a:latin typeface="Times New Roman" panose="02020603050405020304" pitchFamily="18" charset="0"/>
                </a:rPr>
                <a:t>1</a:t>
              </a:r>
            </a:p>
          </p:txBody>
        </p:sp>
        <p:sp>
          <p:nvSpPr>
            <p:cNvPr id="163880" name="Rectangle 40">
              <a:extLst>
                <a:ext uri="{FF2B5EF4-FFF2-40B4-BE49-F238E27FC236}">
                  <a16:creationId xmlns:a16="http://schemas.microsoft.com/office/drawing/2014/main" id="{9DE76540-E876-4878-B81F-B18B4DF938AB}"/>
                </a:ext>
              </a:extLst>
            </p:cNvPr>
            <p:cNvSpPr>
              <a:spLocks noChangeArrowheads="1"/>
            </p:cNvSpPr>
            <p:nvPr/>
          </p:nvSpPr>
          <p:spPr bwMode="auto">
            <a:xfrm>
              <a:off x="4272" y="3552"/>
              <a:ext cx="601"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输出层</a:t>
              </a:r>
            </a:p>
          </p:txBody>
        </p:sp>
        <p:sp>
          <p:nvSpPr>
            <p:cNvPr id="163881" name="Rectangle 41">
              <a:extLst>
                <a:ext uri="{FF2B5EF4-FFF2-40B4-BE49-F238E27FC236}">
                  <a16:creationId xmlns:a16="http://schemas.microsoft.com/office/drawing/2014/main" id="{2A85FDB9-1472-460E-B609-EEA802B4B03B}"/>
                </a:ext>
              </a:extLst>
            </p:cNvPr>
            <p:cNvSpPr>
              <a:spLocks noChangeArrowheads="1"/>
            </p:cNvSpPr>
            <p:nvPr/>
          </p:nvSpPr>
          <p:spPr bwMode="auto">
            <a:xfrm>
              <a:off x="2832" y="3552"/>
              <a:ext cx="599"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隐藏层</a:t>
              </a:r>
            </a:p>
          </p:txBody>
        </p:sp>
        <p:sp>
          <p:nvSpPr>
            <p:cNvPr id="163882" name="Rectangle 42">
              <a:extLst>
                <a:ext uri="{FF2B5EF4-FFF2-40B4-BE49-F238E27FC236}">
                  <a16:creationId xmlns:a16="http://schemas.microsoft.com/office/drawing/2014/main" id="{E0C2D7F7-8E00-4E72-95CC-AD272058C4BC}"/>
                </a:ext>
              </a:extLst>
            </p:cNvPr>
            <p:cNvSpPr>
              <a:spLocks noChangeArrowheads="1"/>
            </p:cNvSpPr>
            <p:nvPr/>
          </p:nvSpPr>
          <p:spPr bwMode="auto">
            <a:xfrm>
              <a:off x="960" y="3542"/>
              <a:ext cx="59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输入层</a:t>
              </a:r>
            </a:p>
          </p:txBody>
        </p:sp>
        <p:sp>
          <p:nvSpPr>
            <p:cNvPr id="163883" name="Rectangle 43">
              <a:extLst>
                <a:ext uri="{FF2B5EF4-FFF2-40B4-BE49-F238E27FC236}">
                  <a16:creationId xmlns:a16="http://schemas.microsoft.com/office/drawing/2014/main" id="{924A4D2E-D6F0-4E7C-9EB0-24264FE853BB}"/>
                </a:ext>
              </a:extLst>
            </p:cNvPr>
            <p:cNvSpPr>
              <a:spLocks noChangeArrowheads="1"/>
            </p:cNvSpPr>
            <p:nvPr/>
          </p:nvSpPr>
          <p:spPr bwMode="auto">
            <a:xfrm>
              <a:off x="604" y="1584"/>
              <a:ext cx="251"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2</a:t>
              </a:r>
            </a:p>
          </p:txBody>
        </p:sp>
        <p:sp>
          <p:nvSpPr>
            <p:cNvPr id="163884" name="Rectangle 44">
              <a:extLst>
                <a:ext uri="{FF2B5EF4-FFF2-40B4-BE49-F238E27FC236}">
                  <a16:creationId xmlns:a16="http://schemas.microsoft.com/office/drawing/2014/main" id="{B5B9068F-B018-49AF-9C8A-36DBB3F150ED}"/>
                </a:ext>
              </a:extLst>
            </p:cNvPr>
            <p:cNvSpPr>
              <a:spLocks noChangeArrowheads="1"/>
            </p:cNvSpPr>
            <p:nvPr/>
          </p:nvSpPr>
          <p:spPr bwMode="auto">
            <a:xfrm>
              <a:off x="5080" y="1537"/>
              <a:ext cx="251"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o</a:t>
              </a:r>
              <a:r>
                <a:rPr kumimoji="1" lang="en-US" altLang="zh-CN" sz="2000" b="1" baseline="-30000">
                  <a:latin typeface="Times New Roman" panose="02020603050405020304" pitchFamily="18" charset="0"/>
                </a:rPr>
                <a:t>2</a:t>
              </a:r>
            </a:p>
          </p:txBody>
        </p:sp>
        <p:sp>
          <p:nvSpPr>
            <p:cNvPr id="163885" name="Rectangle 45">
              <a:extLst>
                <a:ext uri="{FF2B5EF4-FFF2-40B4-BE49-F238E27FC236}">
                  <a16:creationId xmlns:a16="http://schemas.microsoft.com/office/drawing/2014/main" id="{A665C606-83C2-4DBF-A511-BF30702FAD1B}"/>
                </a:ext>
              </a:extLst>
            </p:cNvPr>
            <p:cNvSpPr>
              <a:spLocks noChangeArrowheads="1"/>
            </p:cNvSpPr>
            <p:nvPr/>
          </p:nvSpPr>
          <p:spPr bwMode="auto">
            <a:xfrm>
              <a:off x="5088" y="3024"/>
              <a:ext cx="287"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o</a:t>
              </a:r>
              <a:r>
                <a:rPr kumimoji="1" lang="en-US" altLang="zh-CN" sz="2000" b="1" baseline="-30000">
                  <a:latin typeface="Times New Roman" panose="02020603050405020304" pitchFamily="18" charset="0"/>
                </a:rPr>
                <a:t>m</a:t>
              </a:r>
            </a:p>
          </p:txBody>
        </p:sp>
        <p:sp>
          <p:nvSpPr>
            <p:cNvPr id="163886" name="Rectangle 46">
              <a:extLst>
                <a:ext uri="{FF2B5EF4-FFF2-40B4-BE49-F238E27FC236}">
                  <a16:creationId xmlns:a16="http://schemas.microsoft.com/office/drawing/2014/main" id="{85F698BF-EA38-4D29-BA6C-C32ACE0802F7}"/>
                </a:ext>
              </a:extLst>
            </p:cNvPr>
            <p:cNvSpPr>
              <a:spLocks noChangeArrowheads="1"/>
            </p:cNvSpPr>
            <p:nvPr/>
          </p:nvSpPr>
          <p:spPr bwMode="auto">
            <a:xfrm>
              <a:off x="604" y="3024"/>
              <a:ext cx="257"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x</a:t>
              </a:r>
              <a:r>
                <a:rPr kumimoji="1" lang="en-US" altLang="zh-CN" sz="2000" b="1" baseline="-30000">
                  <a:latin typeface="Times New Roman" panose="02020603050405020304" pitchFamily="18" charset="0"/>
                </a:rPr>
                <a:t>n</a:t>
              </a:r>
            </a:p>
          </p:txBody>
        </p:sp>
        <p:sp>
          <p:nvSpPr>
            <p:cNvPr id="163887" name="Rectangle 47">
              <a:extLst>
                <a:ext uri="{FF2B5EF4-FFF2-40B4-BE49-F238E27FC236}">
                  <a16:creationId xmlns:a16="http://schemas.microsoft.com/office/drawing/2014/main" id="{56DA62DB-D1F5-4B62-804A-5A7DC36DDC25}"/>
                </a:ext>
              </a:extLst>
            </p:cNvPr>
            <p:cNvSpPr>
              <a:spLocks noChangeArrowheads="1"/>
            </p:cNvSpPr>
            <p:nvPr/>
          </p:nvSpPr>
          <p:spPr bwMode="auto">
            <a:xfrm>
              <a:off x="1114" y="2483"/>
              <a:ext cx="27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63888" name="Rectangle 48">
              <a:extLst>
                <a:ext uri="{FF2B5EF4-FFF2-40B4-BE49-F238E27FC236}">
                  <a16:creationId xmlns:a16="http://schemas.microsoft.com/office/drawing/2014/main" id="{A903D4A9-60DE-4B5D-8405-D5B8C3D0589F}"/>
                </a:ext>
              </a:extLst>
            </p:cNvPr>
            <p:cNvSpPr>
              <a:spLocks noChangeArrowheads="1"/>
            </p:cNvSpPr>
            <p:nvPr/>
          </p:nvSpPr>
          <p:spPr bwMode="auto">
            <a:xfrm>
              <a:off x="2208" y="2495"/>
              <a:ext cx="276"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63889" name="Rectangle 49">
              <a:extLst>
                <a:ext uri="{FF2B5EF4-FFF2-40B4-BE49-F238E27FC236}">
                  <a16:creationId xmlns:a16="http://schemas.microsoft.com/office/drawing/2014/main" id="{91078A40-E0AC-4BFD-B324-B62D17D2102C}"/>
                </a:ext>
              </a:extLst>
            </p:cNvPr>
            <p:cNvSpPr>
              <a:spLocks noChangeArrowheads="1"/>
            </p:cNvSpPr>
            <p:nvPr/>
          </p:nvSpPr>
          <p:spPr bwMode="auto">
            <a:xfrm>
              <a:off x="3120" y="2495"/>
              <a:ext cx="276"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63890" name="Rectangle 50">
              <a:extLst>
                <a:ext uri="{FF2B5EF4-FFF2-40B4-BE49-F238E27FC236}">
                  <a16:creationId xmlns:a16="http://schemas.microsoft.com/office/drawing/2014/main" id="{ED862160-2AAE-4EFC-9245-6E01BC819033}"/>
                </a:ext>
              </a:extLst>
            </p:cNvPr>
            <p:cNvSpPr>
              <a:spLocks noChangeArrowheads="1"/>
            </p:cNvSpPr>
            <p:nvPr/>
          </p:nvSpPr>
          <p:spPr bwMode="auto">
            <a:xfrm>
              <a:off x="576" y="2493"/>
              <a:ext cx="276"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grpSp>
      <p:grpSp>
        <p:nvGrpSpPr>
          <p:cNvPr id="163891" name="Group 51">
            <a:extLst>
              <a:ext uri="{FF2B5EF4-FFF2-40B4-BE49-F238E27FC236}">
                <a16:creationId xmlns:a16="http://schemas.microsoft.com/office/drawing/2014/main" id="{10F22EE3-3541-42EE-9F56-4D04ADA29675}"/>
              </a:ext>
            </a:extLst>
          </p:cNvPr>
          <p:cNvGrpSpPr>
            <a:grpSpLocks/>
          </p:cNvGrpSpPr>
          <p:nvPr/>
        </p:nvGrpSpPr>
        <p:grpSpPr bwMode="auto">
          <a:xfrm>
            <a:off x="5105400" y="1828801"/>
            <a:ext cx="2743200" cy="366713"/>
            <a:chOff x="2256" y="1152"/>
            <a:chExt cx="1728" cy="231"/>
          </a:xfrm>
        </p:grpSpPr>
        <p:sp>
          <p:nvSpPr>
            <p:cNvPr id="163892" name="Text Box 52">
              <a:extLst>
                <a:ext uri="{FF2B5EF4-FFF2-40B4-BE49-F238E27FC236}">
                  <a16:creationId xmlns:a16="http://schemas.microsoft.com/office/drawing/2014/main" id="{7B0907AD-10CA-4BD5-97E3-FD3D36E4ADCD}"/>
                </a:ext>
              </a:extLst>
            </p:cNvPr>
            <p:cNvSpPr txBox="1">
              <a:spLocks noChangeArrowheads="1"/>
            </p:cNvSpPr>
            <p:nvPr/>
          </p:nvSpPr>
          <p:spPr bwMode="auto">
            <a:xfrm>
              <a:off x="3600" y="1152"/>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W</a:t>
              </a:r>
            </a:p>
          </p:txBody>
        </p:sp>
        <p:sp>
          <p:nvSpPr>
            <p:cNvPr id="163893" name="Text Box 53">
              <a:extLst>
                <a:ext uri="{FF2B5EF4-FFF2-40B4-BE49-F238E27FC236}">
                  <a16:creationId xmlns:a16="http://schemas.microsoft.com/office/drawing/2014/main" id="{DD9B170B-3651-4BAA-857D-C0AC92291728}"/>
                </a:ext>
              </a:extLst>
            </p:cNvPr>
            <p:cNvSpPr txBox="1">
              <a:spLocks noChangeArrowheads="1"/>
            </p:cNvSpPr>
            <p:nvPr/>
          </p:nvSpPr>
          <p:spPr bwMode="auto">
            <a:xfrm>
              <a:off x="2256" y="1152"/>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anose="02020603050405020304" pitchFamily="18" charset="0"/>
                </a:rPr>
                <a:t>V</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63843"/>
                                        </p:tgtEl>
                                        <p:attrNameLst>
                                          <p:attrName>style.visibility</p:attrName>
                                        </p:attrNameLst>
                                      </p:cBhvr>
                                      <p:to>
                                        <p:strVal val="visible"/>
                                      </p:to>
                                    </p:set>
                                    <p:anim calcmode="lin" valueType="num">
                                      <p:cBhvr additive="base">
                                        <p:cTn id="7" dur="500" fill="hold"/>
                                        <p:tgtEl>
                                          <p:spTgt spid="163843"/>
                                        </p:tgtEl>
                                        <p:attrNameLst>
                                          <p:attrName>ppt_x</p:attrName>
                                        </p:attrNameLst>
                                      </p:cBhvr>
                                      <p:tavLst>
                                        <p:tav tm="0">
                                          <p:val>
                                            <p:strVal val="0-#ppt_w/2"/>
                                          </p:val>
                                        </p:tav>
                                        <p:tav tm="100000">
                                          <p:val>
                                            <p:strVal val="#ppt_x"/>
                                          </p:val>
                                        </p:tav>
                                      </p:tavLst>
                                    </p:anim>
                                    <p:anim calcmode="lin" valueType="num">
                                      <p:cBhvr additive="base">
                                        <p:cTn id="8" dur="500" fill="hold"/>
                                        <p:tgtEl>
                                          <p:spTgt spid="16384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63891"/>
                                        </p:tgtEl>
                                        <p:attrNameLst>
                                          <p:attrName>style.visibility</p:attrName>
                                        </p:attrNameLst>
                                      </p:cBhvr>
                                      <p:to>
                                        <p:strVal val="visible"/>
                                      </p:to>
                                    </p:set>
                                    <p:anim calcmode="lin" valueType="num">
                                      <p:cBhvr additive="base">
                                        <p:cTn id="13" dur="500" fill="hold"/>
                                        <p:tgtEl>
                                          <p:spTgt spid="163891"/>
                                        </p:tgtEl>
                                        <p:attrNameLst>
                                          <p:attrName>ppt_x</p:attrName>
                                        </p:attrNameLst>
                                      </p:cBhvr>
                                      <p:tavLst>
                                        <p:tav tm="0">
                                          <p:val>
                                            <p:strVal val="0-#ppt_w/2"/>
                                          </p:val>
                                        </p:tav>
                                        <p:tav tm="100000">
                                          <p:val>
                                            <p:strVal val="#ppt_x"/>
                                          </p:val>
                                        </p:tav>
                                      </p:tavLst>
                                    </p:anim>
                                    <p:anim calcmode="lin" valueType="num">
                                      <p:cBhvr additive="base">
                                        <p:cTn id="14" dur="500" fill="hold"/>
                                        <p:tgtEl>
                                          <p:spTgt spid="1638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90C21B8-2690-4D96-ACDA-FBAFF2AF30CE}"/>
              </a:ext>
            </a:extLst>
          </p:cNvPr>
          <p:cNvSpPr>
            <a:spLocks noGrp="1"/>
          </p:cNvSpPr>
          <p:nvPr>
            <p:ph type="dt" sz="half" idx="4294967295"/>
          </p:nvPr>
        </p:nvSpPr>
        <p:spPr>
          <a:xfrm>
            <a:off x="0" y="6356350"/>
            <a:ext cx="2743200" cy="365125"/>
          </a:xfrm>
        </p:spPr>
        <p:txBody>
          <a:bodyPr/>
          <a:lstStyle/>
          <a:p>
            <a:fld id="{A587AF99-51B5-46EA-85E5-29F177F530B2}" type="datetime1">
              <a:rPr lang="zh-CN" altLang="en-US"/>
              <a:pPr/>
              <a:t>2020/12/1</a:t>
            </a:fld>
            <a:endParaRPr lang="en-US" altLang="zh-CN"/>
          </a:p>
        </p:txBody>
      </p:sp>
      <p:sp>
        <p:nvSpPr>
          <p:cNvPr id="6" name="灯片编号占位符 5">
            <a:extLst>
              <a:ext uri="{FF2B5EF4-FFF2-40B4-BE49-F238E27FC236}">
                <a16:creationId xmlns:a16="http://schemas.microsoft.com/office/drawing/2014/main" id="{A702617E-8E2F-4598-8355-D5ED86BD21F6}"/>
              </a:ext>
            </a:extLst>
          </p:cNvPr>
          <p:cNvSpPr>
            <a:spLocks noGrp="1"/>
          </p:cNvSpPr>
          <p:nvPr>
            <p:ph type="sldNum" sz="quarter" idx="4294967295"/>
          </p:nvPr>
        </p:nvSpPr>
        <p:spPr>
          <a:xfrm>
            <a:off x="9448800" y="6356350"/>
            <a:ext cx="2743200" cy="365125"/>
          </a:xfrm>
        </p:spPr>
        <p:txBody>
          <a:bodyPr/>
          <a:lstStyle/>
          <a:p>
            <a:fld id="{C96D064D-F4BF-4464-94B9-AB5068B0F1A3}" type="slidenum">
              <a:rPr lang="en-US" altLang="zh-CN"/>
              <a:pPr/>
              <a:t>39</a:t>
            </a:fld>
            <a:endParaRPr lang="en-US" altLang="zh-CN"/>
          </a:p>
        </p:txBody>
      </p:sp>
      <p:sp>
        <p:nvSpPr>
          <p:cNvPr id="164866" name="Rectangle 2">
            <a:extLst>
              <a:ext uri="{FF2B5EF4-FFF2-40B4-BE49-F238E27FC236}">
                <a16:creationId xmlns:a16="http://schemas.microsoft.com/office/drawing/2014/main" id="{E3D53432-3DE8-4681-B078-17EAF87A8E39}"/>
              </a:ext>
            </a:extLst>
          </p:cNvPr>
          <p:cNvSpPr>
            <a:spLocks noGrp="1" noChangeArrowheads="1"/>
          </p:cNvSpPr>
          <p:nvPr>
            <p:ph type="title" idx="4294967295"/>
          </p:nvPr>
        </p:nvSpPr>
        <p:spPr>
          <a:xfrm>
            <a:off x="0" y="195263"/>
            <a:ext cx="10972800" cy="692150"/>
          </a:xfrm>
        </p:spPr>
        <p:txBody>
          <a:bodyPr/>
          <a:lstStyle/>
          <a:p>
            <a:r>
              <a:rPr lang="en-US" altLang="zh-CN" b="1" dirty="0">
                <a:latin typeface="Times New Roman" panose="02020603050405020304" pitchFamily="18" charset="0"/>
              </a:rPr>
              <a:t>BP</a:t>
            </a:r>
            <a:r>
              <a:rPr lang="zh-CN" altLang="en-US" b="1" dirty="0">
                <a:latin typeface="Times New Roman" panose="02020603050405020304" pitchFamily="18" charset="0"/>
              </a:rPr>
              <a:t>算法</a:t>
            </a:r>
            <a:r>
              <a:rPr lang="zh-CN" altLang="en-US" b="1" dirty="0">
                <a:latin typeface="宋体" panose="02010600030101010101" pitchFamily="2" charset="-122"/>
              </a:rPr>
              <a:t>训练过程概述</a:t>
            </a:r>
            <a:r>
              <a:rPr lang="zh-CN" altLang="en-US" dirty="0"/>
              <a:t> </a:t>
            </a:r>
          </a:p>
        </p:txBody>
      </p:sp>
      <p:sp>
        <p:nvSpPr>
          <p:cNvPr id="164867" name="Rectangle 3">
            <a:extLst>
              <a:ext uri="{FF2B5EF4-FFF2-40B4-BE49-F238E27FC236}">
                <a16:creationId xmlns:a16="http://schemas.microsoft.com/office/drawing/2014/main" id="{D6028483-D3B8-40A9-A99B-3A7393659FDC}"/>
              </a:ext>
            </a:extLst>
          </p:cNvPr>
          <p:cNvSpPr>
            <a:spLocks noGrp="1" noChangeArrowheads="1"/>
          </p:cNvSpPr>
          <p:nvPr>
            <p:ph type="body" idx="4294967295"/>
          </p:nvPr>
        </p:nvSpPr>
        <p:spPr>
          <a:xfrm>
            <a:off x="0" y="1187450"/>
            <a:ext cx="10972800" cy="1008063"/>
          </a:xfrm>
        </p:spPr>
        <p:txBody>
          <a:bodyPr>
            <a:noAutofit/>
          </a:bodyPr>
          <a:lstStyle/>
          <a:p>
            <a:pPr>
              <a:lnSpc>
                <a:spcPct val="150000"/>
              </a:lnSpc>
              <a:buFont typeface="Wingdings" panose="05000000000000000000" pitchFamily="2" charset="2"/>
              <a:buNone/>
            </a:pPr>
            <a:r>
              <a:rPr lang="zh-CN" altLang="en-US" sz="2800" b="1" dirty="0">
                <a:latin typeface="Times New Roman" panose="02020603050405020304" pitchFamily="18" charset="0"/>
                <a:ea typeface="黑体" panose="02010609060101010101" pitchFamily="49" charset="-122"/>
              </a:rPr>
              <a:t>样本：</a:t>
            </a:r>
            <a:r>
              <a:rPr lang="en-US" altLang="zh-CN" sz="2800" b="1" dirty="0">
                <a:latin typeface="Times New Roman" panose="02020603050405020304" pitchFamily="18" charset="0"/>
                <a:ea typeface="黑体" panose="02010609060101010101" pitchFamily="49" charset="-122"/>
              </a:rPr>
              <a:t>(</a:t>
            </a:r>
            <a:r>
              <a:rPr lang="zh-CN" altLang="en-US" sz="2800" b="1" dirty="0">
                <a:latin typeface="宋体" panose="02010600030101010101" pitchFamily="2" charset="-122"/>
              </a:rPr>
              <a:t>输入向量，理想输出向量</a:t>
            </a:r>
            <a:r>
              <a:rPr lang="en-US" altLang="zh-CN" sz="2800" b="1" dirty="0">
                <a:latin typeface="宋体" panose="02010600030101010101" pitchFamily="2" charset="-122"/>
              </a:rPr>
              <a:t>)</a:t>
            </a:r>
          </a:p>
          <a:p>
            <a:pPr>
              <a:lnSpc>
                <a:spcPct val="150000"/>
              </a:lnSpc>
              <a:buFont typeface="Wingdings" panose="05000000000000000000" pitchFamily="2" charset="2"/>
              <a:buNone/>
            </a:pPr>
            <a:r>
              <a:rPr lang="zh-CN" altLang="en-US" sz="2800" b="1" dirty="0">
                <a:latin typeface="Times New Roman" panose="02020603050405020304" pitchFamily="18" charset="0"/>
                <a:ea typeface="黑体" panose="02010609060101010101" pitchFamily="49" charset="-122"/>
              </a:rPr>
              <a:t>权初始化：</a:t>
            </a:r>
            <a:r>
              <a:rPr lang="zh-CN" altLang="en-US" sz="2800" b="1" dirty="0">
                <a:latin typeface="Times New Roman" panose="02020603050405020304" pitchFamily="18" charset="0"/>
              </a:rPr>
              <a:t>“</a:t>
            </a:r>
            <a:r>
              <a:rPr lang="zh-CN" altLang="en-US" sz="2800" b="1" dirty="0">
                <a:latin typeface="宋体" panose="02010600030101010101" pitchFamily="2" charset="-122"/>
              </a:rPr>
              <a:t>小随机数</a:t>
            </a:r>
            <a:r>
              <a:rPr lang="zh-CN" altLang="en-US" sz="2800" b="1" dirty="0">
                <a:latin typeface="Times New Roman" panose="02020603050405020304" pitchFamily="18" charset="0"/>
              </a:rPr>
              <a:t>”</a:t>
            </a:r>
            <a:r>
              <a:rPr lang="zh-CN" altLang="en-US" sz="2800" b="1" dirty="0">
                <a:latin typeface="宋体" panose="02010600030101010101" pitchFamily="2" charset="-122"/>
              </a:rPr>
              <a:t>与饱和状态；</a:t>
            </a:r>
            <a:r>
              <a:rPr lang="zh-CN" altLang="en-US" sz="2800" b="1" dirty="0">
                <a:latin typeface="Times New Roman" panose="02020603050405020304" pitchFamily="18" charset="0"/>
              </a:rPr>
              <a:t>“</a:t>
            </a:r>
            <a:r>
              <a:rPr lang="zh-CN" altLang="en-US" sz="2800" b="1" dirty="0">
                <a:latin typeface="宋体" panose="02010600030101010101" pitchFamily="2" charset="-122"/>
              </a:rPr>
              <a:t>不同</a:t>
            </a:r>
            <a:r>
              <a:rPr lang="zh-CN" altLang="en-US" sz="2800" b="1" dirty="0">
                <a:latin typeface="Times New Roman" panose="02020603050405020304" pitchFamily="18" charset="0"/>
              </a:rPr>
              <a:t>”</a:t>
            </a:r>
            <a:r>
              <a:rPr lang="zh-CN" altLang="en-US" sz="2800" b="1" dirty="0">
                <a:latin typeface="宋体" panose="02010600030101010101" pitchFamily="2" charset="-122"/>
              </a:rPr>
              <a:t>保证网络可以学。</a:t>
            </a:r>
          </a:p>
          <a:p>
            <a:pPr algn="just">
              <a:lnSpc>
                <a:spcPct val="150000"/>
              </a:lnSpc>
              <a:buFont typeface="Wingdings" panose="05000000000000000000" pitchFamily="2" charset="2"/>
              <a:buNone/>
            </a:pPr>
            <a:r>
              <a:rPr lang="en-US" altLang="zh-CN" sz="2800" b="1" dirty="0">
                <a:latin typeface="宋体" panose="02010600030101010101" pitchFamily="2" charset="-122"/>
                <a:ea typeface="黑体" panose="02010609060101010101" pitchFamily="49" charset="-122"/>
              </a:rPr>
              <a:t>1</a:t>
            </a:r>
            <a:r>
              <a:rPr lang="zh-CN" altLang="en-US" sz="2800" b="1" dirty="0">
                <a:latin typeface="宋体" panose="02010600030101010101" pitchFamily="2" charset="-122"/>
                <a:ea typeface="黑体" panose="02010609060101010101" pitchFamily="49" charset="-122"/>
              </a:rPr>
              <a:t>、向前传播阶段：</a:t>
            </a:r>
            <a:endParaRPr lang="zh-CN" altLang="en-US" sz="2800" dirty="0">
              <a:latin typeface="宋体" panose="02010600030101010101" pitchFamily="2" charset="-122"/>
            </a:endParaRPr>
          </a:p>
          <a:p>
            <a:pPr algn="just">
              <a:lnSpc>
                <a:spcPct val="150000"/>
              </a:lnSpc>
              <a:buFont typeface="Wingdings" panose="05000000000000000000" pitchFamily="2" charset="2"/>
              <a:buNone/>
            </a:pPr>
            <a:r>
              <a:rPr lang="zh-CN" altLang="en-US" sz="2800"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）从样本集中取一个样本</a:t>
            </a:r>
            <a:r>
              <a:rPr lang="en-US" altLang="zh-CN" sz="2800" b="1" dirty="0">
                <a:latin typeface="Times New Roman" panose="02020603050405020304" pitchFamily="18" charset="0"/>
              </a:rPr>
              <a:t>(</a:t>
            </a:r>
            <a:r>
              <a:rPr lang="en-US" altLang="zh-CN" sz="2800" b="1" dirty="0" err="1">
                <a:latin typeface="Times New Roman" panose="02020603050405020304" pitchFamily="18" charset="0"/>
              </a:rPr>
              <a:t>X</a:t>
            </a:r>
            <a:r>
              <a:rPr lang="en-US" altLang="zh-CN" sz="2800" b="1" baseline="-30000" dirty="0" err="1">
                <a:latin typeface="Times New Roman" panose="02020603050405020304" pitchFamily="18" charset="0"/>
              </a:rPr>
              <a:t>p</a:t>
            </a:r>
            <a:r>
              <a:rPr lang="zh-CN" altLang="en-US" sz="2800" b="1" dirty="0">
                <a:latin typeface="Times New Roman" panose="02020603050405020304" pitchFamily="18" charset="0"/>
              </a:rPr>
              <a:t>，</a:t>
            </a:r>
            <a:r>
              <a:rPr lang="en-US" altLang="zh-CN" sz="2800" b="1" dirty="0" err="1">
                <a:latin typeface="Times New Roman" panose="02020603050405020304" pitchFamily="18" charset="0"/>
              </a:rPr>
              <a:t>Y</a:t>
            </a:r>
            <a:r>
              <a:rPr lang="en-US" altLang="zh-CN" sz="2800" b="1" baseline="-30000" dirty="0" err="1">
                <a:latin typeface="Times New Roman" panose="02020603050405020304" pitchFamily="18" charset="0"/>
              </a:rPr>
              <a:t>p</a:t>
            </a:r>
            <a:r>
              <a:rPr lang="en-US" altLang="zh-CN" sz="2800" b="1" dirty="0">
                <a:latin typeface="Times New Roman" panose="02020603050405020304" pitchFamily="18" charset="0"/>
              </a:rPr>
              <a:t>)</a:t>
            </a:r>
            <a:r>
              <a:rPr lang="zh-CN" altLang="en-US" sz="2800" b="1" dirty="0">
                <a:latin typeface="Times New Roman" panose="02020603050405020304" pitchFamily="18" charset="0"/>
              </a:rPr>
              <a:t>，将</a:t>
            </a:r>
            <a:r>
              <a:rPr lang="en-US" altLang="zh-CN" sz="2800" b="1" dirty="0" err="1">
                <a:latin typeface="Times New Roman" panose="02020603050405020304" pitchFamily="18" charset="0"/>
              </a:rPr>
              <a:t>X</a:t>
            </a:r>
            <a:r>
              <a:rPr lang="en-US" altLang="zh-CN" sz="2800" b="1" baseline="-30000" dirty="0" err="1">
                <a:latin typeface="Times New Roman" panose="02020603050405020304" pitchFamily="18" charset="0"/>
              </a:rPr>
              <a:t>p</a:t>
            </a:r>
            <a:r>
              <a:rPr lang="zh-CN" altLang="en-US" sz="2800" b="1" dirty="0">
                <a:latin typeface="Times New Roman" panose="02020603050405020304" pitchFamily="18" charset="0"/>
              </a:rPr>
              <a:t>输入网络；</a:t>
            </a:r>
          </a:p>
          <a:p>
            <a:pPr algn="just">
              <a:lnSpc>
                <a:spcPct val="150000"/>
              </a:lnSpc>
              <a:buFont typeface="Wingdings" panose="05000000000000000000" pitchFamily="2" charset="2"/>
              <a:buNone/>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）计算相应的实际输出</a:t>
            </a:r>
            <a:r>
              <a:rPr lang="en-US" altLang="zh-CN" sz="2800" b="1" dirty="0">
                <a:latin typeface="Times New Roman" panose="02020603050405020304" pitchFamily="18" charset="0"/>
              </a:rPr>
              <a:t>O</a:t>
            </a:r>
            <a:r>
              <a:rPr lang="en-US" altLang="zh-CN" sz="2800" b="1" baseline="-30000" dirty="0">
                <a:latin typeface="Times New Roman" panose="02020603050405020304" pitchFamily="18" charset="0"/>
              </a:rPr>
              <a:t>p</a:t>
            </a:r>
            <a:r>
              <a:rPr lang="zh-CN" altLang="en-US" sz="2800" b="1" dirty="0">
                <a:latin typeface="Times New Roman" panose="02020603050405020304" pitchFamily="18" charset="0"/>
              </a:rPr>
              <a:t>：</a:t>
            </a:r>
          </a:p>
          <a:p>
            <a:pPr algn="just">
              <a:lnSpc>
                <a:spcPct val="150000"/>
              </a:lnSpc>
              <a:buFont typeface="Wingdings" panose="05000000000000000000" pitchFamily="2" charset="2"/>
              <a:buNone/>
            </a:pPr>
            <a:r>
              <a:rPr lang="zh-CN" altLang="en-US" sz="2800" b="1" dirty="0">
                <a:latin typeface="Times New Roman" panose="02020603050405020304" pitchFamily="18" charset="0"/>
              </a:rPr>
              <a:t>		</a:t>
            </a:r>
            <a:r>
              <a:rPr lang="en-US" altLang="zh-CN" sz="2800" b="1" dirty="0">
                <a:latin typeface="Times New Roman" panose="02020603050405020304" pitchFamily="18" charset="0"/>
              </a:rPr>
              <a:t>O</a:t>
            </a:r>
            <a:r>
              <a:rPr lang="en-US" altLang="zh-CN" sz="2800" b="1" baseline="-30000" dirty="0">
                <a:latin typeface="Times New Roman" panose="02020603050405020304" pitchFamily="18" charset="0"/>
              </a:rPr>
              <a:t>p</a:t>
            </a:r>
            <a:r>
              <a:rPr lang="en-US" altLang="zh-CN" sz="2800" b="1" dirty="0">
                <a:latin typeface="Times New Roman" panose="02020603050405020304" pitchFamily="18" charset="0"/>
              </a:rPr>
              <a:t>=F</a:t>
            </a:r>
            <a:r>
              <a:rPr lang="en-US" altLang="zh-CN" sz="2800" b="1" baseline="-30000" dirty="0">
                <a:latin typeface="Times New Roman" panose="02020603050405020304" pitchFamily="18" charset="0"/>
              </a:rPr>
              <a:t>l</a:t>
            </a:r>
            <a:r>
              <a:rPr lang="en-US" altLang="zh-CN" sz="2800" b="1" dirty="0">
                <a:latin typeface="Times New Roman" panose="02020603050405020304" pitchFamily="18" charset="0"/>
              </a:rPr>
              <a:t>(…(F</a:t>
            </a:r>
            <a:r>
              <a:rPr lang="en-US" altLang="zh-CN" sz="2800" b="1" baseline="-30000" dirty="0">
                <a:latin typeface="Times New Roman" panose="02020603050405020304" pitchFamily="18" charset="0"/>
              </a:rPr>
              <a:t>2</a:t>
            </a:r>
            <a:r>
              <a:rPr lang="en-US" altLang="zh-CN" sz="2800" b="1" dirty="0">
                <a:latin typeface="Times New Roman" panose="02020603050405020304" pitchFamily="18" charset="0"/>
              </a:rPr>
              <a:t>(F</a:t>
            </a:r>
            <a:r>
              <a:rPr lang="en-US" altLang="zh-CN" sz="2800" b="1" baseline="-30000" dirty="0">
                <a:latin typeface="Times New Roman" panose="02020603050405020304" pitchFamily="18" charset="0"/>
              </a:rPr>
              <a:t>1</a:t>
            </a:r>
            <a:r>
              <a:rPr lang="en-US" altLang="zh-CN" sz="2800" b="1" dirty="0">
                <a:latin typeface="Times New Roman" panose="02020603050405020304" pitchFamily="18" charset="0"/>
              </a:rPr>
              <a:t>(</a:t>
            </a:r>
            <a:r>
              <a:rPr lang="en-US" altLang="zh-CN" sz="2800" b="1" dirty="0" err="1">
                <a:latin typeface="Times New Roman" panose="02020603050405020304" pitchFamily="18" charset="0"/>
              </a:rPr>
              <a:t>X</a:t>
            </a:r>
            <a:r>
              <a:rPr lang="en-US" altLang="zh-CN" sz="2800" b="1" baseline="-30000" dirty="0" err="1">
                <a:latin typeface="Times New Roman" panose="02020603050405020304" pitchFamily="18" charset="0"/>
              </a:rPr>
              <a:t>p</a:t>
            </a:r>
            <a:r>
              <a:rPr lang="en-US" altLang="zh-CN" sz="2800" b="1" dirty="0" err="1">
                <a:latin typeface="Times New Roman" panose="02020603050405020304" pitchFamily="18" charset="0"/>
              </a:rPr>
              <a:t>W</a:t>
            </a:r>
            <a:r>
              <a:rPr lang="en-US" altLang="zh-CN" sz="2800" b="1" baseline="30000" dirty="0">
                <a:latin typeface="Times New Roman" panose="02020603050405020304" pitchFamily="18" charset="0"/>
              </a:rPr>
              <a:t>(1)</a:t>
            </a:r>
            <a:r>
              <a:rPr lang="en-US" altLang="zh-CN" sz="2800" b="1" dirty="0">
                <a:latin typeface="Times New Roman" panose="02020603050405020304" pitchFamily="18" charset="0"/>
              </a:rPr>
              <a:t>)W</a:t>
            </a:r>
            <a:r>
              <a:rPr lang="en-US" altLang="zh-CN" sz="2800" b="1" baseline="30000" dirty="0">
                <a:latin typeface="Times New Roman" panose="02020603050405020304" pitchFamily="18" charset="0"/>
              </a:rPr>
              <a:t>(2)</a:t>
            </a:r>
            <a:r>
              <a:rPr lang="en-US" altLang="zh-CN" sz="2800" b="1" dirty="0">
                <a:latin typeface="Times New Roman" panose="02020603050405020304" pitchFamily="18" charset="0"/>
              </a:rPr>
              <a:t>)…)W</a:t>
            </a:r>
            <a:r>
              <a:rPr lang="en-US" altLang="zh-CN" sz="2800" b="1" baseline="30000" dirty="0">
                <a:latin typeface="Times New Roman" panose="02020603050405020304" pitchFamily="18" charset="0"/>
              </a:rPr>
              <a:t>(L)</a:t>
            </a:r>
            <a:r>
              <a:rPr lang="en-US" altLang="zh-CN" sz="2800" b="1" dirty="0">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4867">
                                            <p:txEl>
                                              <p:pRg st="0" end="0"/>
                                            </p:txEl>
                                          </p:spTgt>
                                        </p:tgtEl>
                                        <p:attrNameLst>
                                          <p:attrName>style.visibility</p:attrName>
                                        </p:attrNameLst>
                                      </p:cBhvr>
                                      <p:to>
                                        <p:strVal val="visible"/>
                                      </p:to>
                                    </p:set>
                                    <p:anim calcmode="lin" valueType="num">
                                      <p:cBhvr additive="base">
                                        <p:cTn id="7" dur="500" fill="hold"/>
                                        <p:tgtEl>
                                          <p:spTgt spid="1648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48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4867">
                                            <p:txEl>
                                              <p:pRg st="1" end="1"/>
                                            </p:txEl>
                                          </p:spTgt>
                                        </p:tgtEl>
                                        <p:attrNameLst>
                                          <p:attrName>style.visibility</p:attrName>
                                        </p:attrNameLst>
                                      </p:cBhvr>
                                      <p:to>
                                        <p:strVal val="visible"/>
                                      </p:to>
                                    </p:set>
                                    <p:anim calcmode="lin" valueType="num">
                                      <p:cBhvr additive="base">
                                        <p:cTn id="13" dur="500" fill="hold"/>
                                        <p:tgtEl>
                                          <p:spTgt spid="1648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48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4867">
                                            <p:txEl>
                                              <p:pRg st="2" end="2"/>
                                            </p:txEl>
                                          </p:spTgt>
                                        </p:tgtEl>
                                        <p:attrNameLst>
                                          <p:attrName>style.visibility</p:attrName>
                                        </p:attrNameLst>
                                      </p:cBhvr>
                                      <p:to>
                                        <p:strVal val="visible"/>
                                      </p:to>
                                    </p:set>
                                    <p:anim calcmode="lin" valueType="num">
                                      <p:cBhvr additive="base">
                                        <p:cTn id="19" dur="500" fill="hold"/>
                                        <p:tgtEl>
                                          <p:spTgt spid="1648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48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4867">
                                            <p:txEl>
                                              <p:pRg st="3" end="3"/>
                                            </p:txEl>
                                          </p:spTgt>
                                        </p:tgtEl>
                                        <p:attrNameLst>
                                          <p:attrName>style.visibility</p:attrName>
                                        </p:attrNameLst>
                                      </p:cBhvr>
                                      <p:to>
                                        <p:strVal val="visible"/>
                                      </p:to>
                                    </p:set>
                                    <p:anim calcmode="lin" valueType="num">
                                      <p:cBhvr additive="base">
                                        <p:cTn id="25" dur="500" fill="hold"/>
                                        <p:tgtEl>
                                          <p:spTgt spid="1648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48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4867">
                                            <p:txEl>
                                              <p:pRg st="4" end="4"/>
                                            </p:txEl>
                                          </p:spTgt>
                                        </p:tgtEl>
                                        <p:attrNameLst>
                                          <p:attrName>style.visibility</p:attrName>
                                        </p:attrNameLst>
                                      </p:cBhvr>
                                      <p:to>
                                        <p:strVal val="visible"/>
                                      </p:to>
                                    </p:set>
                                    <p:anim calcmode="lin" valueType="num">
                                      <p:cBhvr additive="base">
                                        <p:cTn id="31" dur="500" fill="hold"/>
                                        <p:tgtEl>
                                          <p:spTgt spid="16486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486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4867">
                                            <p:txEl>
                                              <p:pRg st="5" end="5"/>
                                            </p:txEl>
                                          </p:spTgt>
                                        </p:tgtEl>
                                        <p:attrNameLst>
                                          <p:attrName>style.visibility</p:attrName>
                                        </p:attrNameLst>
                                      </p:cBhvr>
                                      <p:to>
                                        <p:strVal val="visible"/>
                                      </p:to>
                                    </p:set>
                                    <p:anim calcmode="lin" valueType="num">
                                      <p:cBhvr additive="base">
                                        <p:cTn id="37" dur="500" fill="hold"/>
                                        <p:tgtEl>
                                          <p:spTgt spid="16486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486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4" y="408518"/>
            <a:ext cx="3285067"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cstate="print"/>
          <a:stretch>
            <a:fillRect/>
          </a:stretch>
        </p:blipFill>
        <p:spPr>
          <a:xfrm>
            <a:off x="1511300" y="1426634"/>
            <a:ext cx="8695267" cy="4957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6084" name="文本框 4"/>
          <p:cNvSpPr txBox="1">
            <a:spLocks noChangeArrowheads="1"/>
          </p:cNvSpPr>
          <p:nvPr/>
        </p:nvSpPr>
        <p:spPr bwMode="auto">
          <a:xfrm>
            <a:off x="5069418" y="1016001"/>
            <a:ext cx="1338828" cy="369332"/>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神经元模型</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5930736E-3F5C-4274-A6CC-4F4AC3699560}"/>
              </a:ext>
            </a:extLst>
          </p:cNvPr>
          <p:cNvSpPr>
            <a:spLocks noGrp="1"/>
          </p:cNvSpPr>
          <p:nvPr>
            <p:ph type="dt" sz="half" idx="4294967295"/>
          </p:nvPr>
        </p:nvSpPr>
        <p:spPr>
          <a:xfrm>
            <a:off x="0" y="6356350"/>
            <a:ext cx="2743200" cy="365125"/>
          </a:xfrm>
        </p:spPr>
        <p:txBody>
          <a:bodyPr/>
          <a:lstStyle/>
          <a:p>
            <a:fld id="{205D529C-136B-4B15-8954-7E8B86BED12F}" type="datetime1">
              <a:rPr lang="zh-CN" altLang="en-US"/>
              <a:pPr/>
              <a:t>2020/12/1</a:t>
            </a:fld>
            <a:endParaRPr lang="en-US" altLang="zh-CN"/>
          </a:p>
        </p:txBody>
      </p:sp>
      <p:sp>
        <p:nvSpPr>
          <p:cNvPr id="9" name="灯片编号占位符 5">
            <a:extLst>
              <a:ext uri="{FF2B5EF4-FFF2-40B4-BE49-F238E27FC236}">
                <a16:creationId xmlns:a16="http://schemas.microsoft.com/office/drawing/2014/main" id="{2CF30406-D167-45CC-B31D-7FC3701519AB}"/>
              </a:ext>
            </a:extLst>
          </p:cNvPr>
          <p:cNvSpPr>
            <a:spLocks noGrp="1"/>
          </p:cNvSpPr>
          <p:nvPr>
            <p:ph type="sldNum" sz="quarter" idx="4294967295"/>
          </p:nvPr>
        </p:nvSpPr>
        <p:spPr>
          <a:xfrm>
            <a:off x="9448800" y="6356350"/>
            <a:ext cx="2743200" cy="365125"/>
          </a:xfrm>
        </p:spPr>
        <p:txBody>
          <a:bodyPr/>
          <a:lstStyle/>
          <a:p>
            <a:fld id="{54E654B8-A2D5-47F7-8583-6EB469117578}" type="slidenum">
              <a:rPr lang="en-US" altLang="zh-CN"/>
              <a:pPr/>
              <a:t>40</a:t>
            </a:fld>
            <a:endParaRPr lang="en-US" altLang="zh-CN"/>
          </a:p>
        </p:txBody>
      </p:sp>
      <p:sp>
        <p:nvSpPr>
          <p:cNvPr id="165890" name="Rectangle 2">
            <a:extLst>
              <a:ext uri="{FF2B5EF4-FFF2-40B4-BE49-F238E27FC236}">
                <a16:creationId xmlns:a16="http://schemas.microsoft.com/office/drawing/2014/main" id="{F3038E56-7B0D-4B9C-80A4-9096C370CCA4}"/>
              </a:ext>
            </a:extLst>
          </p:cNvPr>
          <p:cNvSpPr>
            <a:spLocks noGrp="1" noChangeArrowheads="1"/>
          </p:cNvSpPr>
          <p:nvPr>
            <p:ph type="title" idx="4294967295"/>
          </p:nvPr>
        </p:nvSpPr>
        <p:spPr>
          <a:xfrm>
            <a:off x="0" y="195263"/>
            <a:ext cx="10972800" cy="692150"/>
          </a:xfrm>
        </p:spPr>
        <p:txBody>
          <a:bodyPr/>
          <a:lstStyle/>
          <a:p>
            <a:r>
              <a:rPr lang="en-US" altLang="zh-CN" b="1" dirty="0">
                <a:latin typeface="Times New Roman" panose="02020603050405020304" pitchFamily="18" charset="0"/>
              </a:rPr>
              <a:t>BP</a:t>
            </a:r>
            <a:r>
              <a:rPr lang="zh-CN" altLang="en-US" b="1" dirty="0">
                <a:latin typeface="Times New Roman" panose="02020603050405020304" pitchFamily="18" charset="0"/>
              </a:rPr>
              <a:t>算法</a:t>
            </a:r>
            <a:r>
              <a:rPr lang="zh-CN" altLang="en-US" b="1" dirty="0">
                <a:latin typeface="宋体" panose="02010600030101010101" pitchFamily="2" charset="-122"/>
              </a:rPr>
              <a:t>训练过程概述</a:t>
            </a:r>
            <a:r>
              <a:rPr lang="zh-CN" altLang="en-US" dirty="0"/>
              <a:t> </a:t>
            </a:r>
          </a:p>
        </p:txBody>
      </p:sp>
      <p:sp>
        <p:nvSpPr>
          <p:cNvPr id="165891" name="Rectangle 3">
            <a:extLst>
              <a:ext uri="{FF2B5EF4-FFF2-40B4-BE49-F238E27FC236}">
                <a16:creationId xmlns:a16="http://schemas.microsoft.com/office/drawing/2014/main" id="{09617662-562F-40E1-9E79-D311CFA1FD22}"/>
              </a:ext>
            </a:extLst>
          </p:cNvPr>
          <p:cNvSpPr>
            <a:spLocks noGrp="1" noChangeArrowheads="1"/>
          </p:cNvSpPr>
          <p:nvPr>
            <p:ph type="body" idx="4294967295"/>
          </p:nvPr>
        </p:nvSpPr>
        <p:spPr>
          <a:xfrm>
            <a:off x="0" y="1787525"/>
            <a:ext cx="8229600" cy="2493963"/>
          </a:xfrm>
        </p:spPr>
        <p:txBody>
          <a:bodyPr/>
          <a:lstStyle/>
          <a:p>
            <a:pPr marL="609600" indent="-609600" algn="just">
              <a:buNone/>
            </a:pPr>
            <a:r>
              <a:rPr lang="en-US" altLang="zh-CN" b="1" dirty="0">
                <a:latin typeface="宋体" panose="02010600030101010101" pitchFamily="2" charset="-122"/>
                <a:ea typeface="黑体" panose="02010609060101010101" pitchFamily="49" charset="-122"/>
              </a:rPr>
              <a:t>2</a:t>
            </a:r>
            <a:r>
              <a:rPr lang="zh-CN" altLang="en-US" b="1" dirty="0">
                <a:latin typeface="宋体" panose="02010600030101010101" pitchFamily="2" charset="-122"/>
                <a:ea typeface="黑体" panose="02010609060101010101" pitchFamily="49" charset="-122"/>
              </a:rPr>
              <a:t>、向后传播阶段</a:t>
            </a:r>
            <a:r>
              <a:rPr lang="en-US" altLang="zh-CN" b="1" dirty="0">
                <a:latin typeface="Times New Roman" panose="02020603050405020304" pitchFamily="18" charset="0"/>
                <a:ea typeface="黑体" panose="02010609060101010101" pitchFamily="49" charset="-122"/>
              </a:rPr>
              <a:t>——</a:t>
            </a:r>
            <a:r>
              <a:rPr lang="zh-CN" altLang="en-US" b="1" dirty="0">
                <a:latin typeface="宋体" panose="02010600030101010101" pitchFamily="2" charset="-122"/>
                <a:ea typeface="黑体" panose="02010609060101010101" pitchFamily="49" charset="-122"/>
              </a:rPr>
              <a:t>误差传播阶段：</a:t>
            </a:r>
            <a:endParaRPr lang="zh-CN" altLang="en-US" b="1" dirty="0">
              <a:latin typeface="宋体" panose="02010600030101010101" pitchFamily="2" charset="-122"/>
            </a:endParaRPr>
          </a:p>
          <a:p>
            <a:pPr marL="609600" indent="-609600" algn="just">
              <a:buNone/>
            </a:pPr>
            <a:r>
              <a:rPr lang="zh-CN" altLang="en-US" b="1" dirty="0">
                <a:latin typeface="Times New Roman" panose="02020603050405020304" pitchFamily="18" charset="0"/>
              </a:rPr>
              <a:t>（</a:t>
            </a:r>
            <a:r>
              <a:rPr lang="en-US" altLang="zh-CN" b="1" dirty="0">
                <a:latin typeface="Times New Roman" panose="02020603050405020304" pitchFamily="18" charset="0"/>
              </a:rPr>
              <a:t>1</a:t>
            </a:r>
            <a:r>
              <a:rPr lang="zh-CN" altLang="en-US" b="1" dirty="0">
                <a:latin typeface="Times New Roman" panose="02020603050405020304" pitchFamily="18" charset="0"/>
              </a:rPr>
              <a:t>）计算实际输出</a:t>
            </a:r>
            <a:r>
              <a:rPr lang="en-US" altLang="zh-CN" b="1" dirty="0">
                <a:latin typeface="Times New Roman" panose="02020603050405020304" pitchFamily="18" charset="0"/>
              </a:rPr>
              <a:t>O</a:t>
            </a:r>
            <a:r>
              <a:rPr lang="en-US" altLang="zh-CN" b="1" baseline="-30000" dirty="0">
                <a:latin typeface="Times New Roman" panose="02020603050405020304" pitchFamily="18" charset="0"/>
              </a:rPr>
              <a:t>p</a:t>
            </a:r>
            <a:r>
              <a:rPr lang="zh-CN" altLang="en-US" b="1" dirty="0">
                <a:latin typeface="Times New Roman" panose="02020603050405020304" pitchFamily="18" charset="0"/>
              </a:rPr>
              <a:t>与相应的理想输出</a:t>
            </a:r>
            <a:r>
              <a:rPr lang="en-US" altLang="zh-CN" b="1" dirty="0" err="1">
                <a:latin typeface="Times New Roman" panose="02020603050405020304" pitchFamily="18" charset="0"/>
              </a:rPr>
              <a:t>Y</a:t>
            </a:r>
            <a:r>
              <a:rPr lang="en-US" altLang="zh-CN" b="1" baseline="-30000" dirty="0" err="1">
                <a:latin typeface="Times New Roman" panose="02020603050405020304" pitchFamily="18" charset="0"/>
              </a:rPr>
              <a:t>p</a:t>
            </a:r>
            <a:r>
              <a:rPr lang="zh-CN" altLang="en-US" b="1" dirty="0">
                <a:latin typeface="Times New Roman" panose="02020603050405020304" pitchFamily="18" charset="0"/>
              </a:rPr>
              <a:t>的差；</a:t>
            </a:r>
            <a:endParaRPr lang="zh-CN" altLang="en-US" b="1" dirty="0">
              <a:latin typeface="宋体" panose="02010600030101010101" pitchFamily="2" charset="-122"/>
            </a:endParaRPr>
          </a:p>
          <a:p>
            <a:pPr marL="609600" indent="-609600" algn="just">
              <a:buNone/>
            </a:pP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）按极小化误差的方式调整权矩阵。</a:t>
            </a:r>
            <a:endParaRPr lang="zh-CN" altLang="en-US" b="1" dirty="0">
              <a:latin typeface="宋体" panose="02010600030101010101" pitchFamily="2" charset="-122"/>
            </a:endParaRPr>
          </a:p>
          <a:p>
            <a:pPr marL="609600" indent="-609600" algn="just">
              <a:buNone/>
            </a:pPr>
            <a:r>
              <a:rPr lang="zh-CN" altLang="en-US" b="1" dirty="0">
                <a:latin typeface="Times New Roman" panose="02020603050405020304" pitchFamily="18" charset="0"/>
              </a:rPr>
              <a:t>（</a:t>
            </a:r>
            <a:r>
              <a:rPr lang="en-US" altLang="zh-CN" b="1" dirty="0">
                <a:latin typeface="Times New Roman" panose="02020603050405020304" pitchFamily="18" charset="0"/>
              </a:rPr>
              <a:t>3</a:t>
            </a:r>
            <a:r>
              <a:rPr lang="zh-CN" altLang="en-US" b="1" dirty="0">
                <a:latin typeface="Times New Roman" panose="02020603050405020304" pitchFamily="18" charset="0"/>
              </a:rPr>
              <a:t>）网络关于第</a:t>
            </a:r>
            <a:r>
              <a:rPr lang="en-US" altLang="zh-CN" b="1" dirty="0">
                <a:latin typeface="宋体" panose="02010600030101010101" pitchFamily="2" charset="-122"/>
              </a:rPr>
              <a:t>p</a:t>
            </a:r>
            <a:r>
              <a:rPr lang="zh-CN" altLang="en-US" b="1" dirty="0">
                <a:latin typeface="Times New Roman" panose="02020603050405020304" pitchFamily="18" charset="0"/>
              </a:rPr>
              <a:t>个样本的误差测度：</a:t>
            </a:r>
            <a:endParaRPr lang="zh-CN" altLang="en-US" b="1" dirty="0">
              <a:latin typeface="宋体" panose="02010600030101010101" pitchFamily="2" charset="-122"/>
            </a:endParaRPr>
          </a:p>
        </p:txBody>
      </p:sp>
      <p:graphicFrame>
        <p:nvGraphicFramePr>
          <p:cNvPr id="165892" name="Object 4">
            <a:extLst>
              <a:ext uri="{FF2B5EF4-FFF2-40B4-BE49-F238E27FC236}">
                <a16:creationId xmlns:a16="http://schemas.microsoft.com/office/drawing/2014/main" id="{DB806371-0085-4A49-8274-7E1EE12F9E5D}"/>
              </a:ext>
            </a:extLst>
          </p:cNvPr>
          <p:cNvGraphicFramePr>
            <a:graphicFrameLocks noChangeAspect="1"/>
          </p:cNvGraphicFramePr>
          <p:nvPr/>
        </p:nvGraphicFramePr>
        <p:xfrm>
          <a:off x="7212215" y="3243300"/>
          <a:ext cx="4070146" cy="1406722"/>
        </p:xfrm>
        <a:graphic>
          <a:graphicData uri="http://schemas.openxmlformats.org/presentationml/2006/ole">
            <mc:AlternateContent xmlns:mc="http://schemas.openxmlformats.org/markup-compatibility/2006">
              <mc:Choice xmlns:v="urn:schemas-microsoft-com:vml" Requires="v">
                <p:oleObj spid="_x0000_s8222" name="Equation" r:id="rId3" imgW="1295280" imgH="444240" progId="Equation.3">
                  <p:embed/>
                </p:oleObj>
              </mc:Choice>
              <mc:Fallback>
                <p:oleObj name="Equation" r:id="rId3" imgW="1295280" imgH="444240" progId="Equation.3">
                  <p:embed/>
                  <p:pic>
                    <p:nvPicPr>
                      <p:cNvPr id="165892" name="Object 4">
                        <a:extLst>
                          <a:ext uri="{FF2B5EF4-FFF2-40B4-BE49-F238E27FC236}">
                            <a16:creationId xmlns:a16="http://schemas.microsoft.com/office/drawing/2014/main" id="{DB806371-0085-4A49-8274-7E1EE12F9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2215" y="3243300"/>
                        <a:ext cx="4070146" cy="1406722"/>
                      </a:xfrm>
                      <a:prstGeom prst="rect">
                        <a:avLst/>
                      </a:prstGeom>
                      <a:noFill/>
                    </p:spPr>
                  </p:pic>
                </p:oleObj>
              </mc:Fallback>
            </mc:AlternateContent>
          </a:graphicData>
        </a:graphic>
      </p:graphicFrame>
      <p:sp>
        <p:nvSpPr>
          <p:cNvPr id="165893" name="Text Box 5">
            <a:extLst>
              <a:ext uri="{FF2B5EF4-FFF2-40B4-BE49-F238E27FC236}">
                <a16:creationId xmlns:a16="http://schemas.microsoft.com/office/drawing/2014/main" id="{3871EC9F-5FB3-4832-8B5C-2795E89050FE}"/>
              </a:ext>
            </a:extLst>
          </p:cNvPr>
          <p:cNvSpPr txBox="1">
            <a:spLocks noChangeArrowheads="1"/>
          </p:cNvSpPr>
          <p:nvPr/>
        </p:nvSpPr>
        <p:spPr bwMode="auto">
          <a:xfrm>
            <a:off x="1102569" y="5032375"/>
            <a:ext cx="7696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68325" indent="-568325">
              <a:defRPr kumimoji="1" sz="2400">
                <a:solidFill>
                  <a:schemeClr val="tx1"/>
                </a:solidFill>
                <a:latin typeface="Times New Roman" panose="02020603050405020304" pitchFamily="18" charset="0"/>
                <a:ea typeface="宋体" panose="02010600030101010101" pitchFamily="2" charset="-122"/>
              </a:defRPr>
            </a:lvl1pPr>
            <a:lvl2pPr marL="758825">
              <a:defRPr kumimoji="1" sz="2400">
                <a:solidFill>
                  <a:schemeClr val="tx1"/>
                </a:solidFill>
                <a:latin typeface="Times New Roman" panose="02020603050405020304" pitchFamily="18" charset="0"/>
                <a:ea typeface="宋体" panose="02010600030101010101" pitchFamily="2" charset="-122"/>
              </a:defRPr>
            </a:lvl2pPr>
            <a:lvl3pPr marL="949325">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2800" b="1" dirty="0">
                <a:ea typeface="+mn-ea"/>
              </a:rPr>
              <a:t>(4)</a:t>
            </a:r>
            <a:r>
              <a:rPr lang="zh-CN" altLang="en-US" sz="2800" b="1" dirty="0">
                <a:ea typeface="+mn-ea"/>
              </a:rPr>
              <a:t> 网络关于整个样本集的误差测度：</a:t>
            </a:r>
          </a:p>
        </p:txBody>
      </p:sp>
      <p:graphicFrame>
        <p:nvGraphicFramePr>
          <p:cNvPr id="165894" name="Object 6">
            <a:extLst>
              <a:ext uri="{FF2B5EF4-FFF2-40B4-BE49-F238E27FC236}">
                <a16:creationId xmlns:a16="http://schemas.microsoft.com/office/drawing/2014/main" id="{DC5055B8-D7B2-45EB-AC98-1CFB6F4742D1}"/>
              </a:ext>
            </a:extLst>
          </p:cNvPr>
          <p:cNvGraphicFramePr>
            <a:graphicFrameLocks noChangeAspect="1"/>
          </p:cNvGraphicFramePr>
          <p:nvPr/>
        </p:nvGraphicFramePr>
        <p:xfrm>
          <a:off x="7613441" y="5086693"/>
          <a:ext cx="1994318" cy="1125334"/>
        </p:xfrm>
        <a:graphic>
          <a:graphicData uri="http://schemas.openxmlformats.org/presentationml/2006/ole">
            <mc:AlternateContent xmlns:mc="http://schemas.openxmlformats.org/markup-compatibility/2006">
              <mc:Choice xmlns:v="urn:schemas-microsoft-com:vml" Requires="v">
                <p:oleObj spid="_x0000_s8223" name="Equation" r:id="rId5" imgW="634680" imgH="355320" progId="Equation.3">
                  <p:embed/>
                </p:oleObj>
              </mc:Choice>
              <mc:Fallback>
                <p:oleObj name="Equation" r:id="rId5" imgW="634680" imgH="355320" progId="Equation.3">
                  <p:embed/>
                  <p:pic>
                    <p:nvPicPr>
                      <p:cNvPr id="165894" name="Object 6">
                        <a:extLst>
                          <a:ext uri="{FF2B5EF4-FFF2-40B4-BE49-F238E27FC236}">
                            <a16:creationId xmlns:a16="http://schemas.microsoft.com/office/drawing/2014/main" id="{DC5055B8-D7B2-45EB-AC98-1CFB6F4742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441" y="5086693"/>
                        <a:ext cx="1994318" cy="1125334"/>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 calcmode="lin" valueType="num">
                                      <p:cBhvr additive="base">
                                        <p:cTn id="7" dur="500" fill="hold"/>
                                        <p:tgtEl>
                                          <p:spTgt spid="1658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5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5891">
                                            <p:txEl>
                                              <p:pRg st="1" end="1"/>
                                            </p:txEl>
                                          </p:spTgt>
                                        </p:tgtEl>
                                        <p:attrNameLst>
                                          <p:attrName>style.visibility</p:attrName>
                                        </p:attrNameLst>
                                      </p:cBhvr>
                                      <p:to>
                                        <p:strVal val="visible"/>
                                      </p:to>
                                    </p:set>
                                    <p:anim calcmode="lin" valueType="num">
                                      <p:cBhvr additive="base">
                                        <p:cTn id="13" dur="500" fill="hold"/>
                                        <p:tgtEl>
                                          <p:spTgt spid="1658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58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5891">
                                            <p:txEl>
                                              <p:pRg st="2" end="2"/>
                                            </p:txEl>
                                          </p:spTgt>
                                        </p:tgtEl>
                                        <p:attrNameLst>
                                          <p:attrName>style.visibility</p:attrName>
                                        </p:attrNameLst>
                                      </p:cBhvr>
                                      <p:to>
                                        <p:strVal val="visible"/>
                                      </p:to>
                                    </p:set>
                                    <p:anim calcmode="lin" valueType="num">
                                      <p:cBhvr additive="base">
                                        <p:cTn id="19" dur="500" fill="hold"/>
                                        <p:tgtEl>
                                          <p:spTgt spid="1658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58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5891">
                                            <p:txEl>
                                              <p:pRg st="3" end="3"/>
                                            </p:txEl>
                                          </p:spTgt>
                                        </p:tgtEl>
                                        <p:attrNameLst>
                                          <p:attrName>style.visibility</p:attrName>
                                        </p:attrNameLst>
                                      </p:cBhvr>
                                      <p:to>
                                        <p:strVal val="visible"/>
                                      </p:to>
                                    </p:set>
                                    <p:anim calcmode="lin" valueType="num">
                                      <p:cBhvr additive="base">
                                        <p:cTn id="25" dur="500" fill="hold"/>
                                        <p:tgtEl>
                                          <p:spTgt spid="16589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58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65892"/>
                                        </p:tgtEl>
                                        <p:attrNameLst>
                                          <p:attrName>style.visibility</p:attrName>
                                        </p:attrNameLst>
                                      </p:cBhvr>
                                      <p:to>
                                        <p:strVal val="visible"/>
                                      </p:to>
                                    </p:set>
                                    <p:anim calcmode="lin" valueType="num">
                                      <p:cBhvr additive="base">
                                        <p:cTn id="31" dur="500" fill="hold"/>
                                        <p:tgtEl>
                                          <p:spTgt spid="165892"/>
                                        </p:tgtEl>
                                        <p:attrNameLst>
                                          <p:attrName>ppt_x</p:attrName>
                                        </p:attrNameLst>
                                      </p:cBhvr>
                                      <p:tavLst>
                                        <p:tav tm="0">
                                          <p:val>
                                            <p:strVal val="0-#ppt_w/2"/>
                                          </p:val>
                                        </p:tav>
                                        <p:tav tm="100000">
                                          <p:val>
                                            <p:strVal val="#ppt_x"/>
                                          </p:val>
                                        </p:tav>
                                      </p:tavLst>
                                    </p:anim>
                                    <p:anim calcmode="lin" valueType="num">
                                      <p:cBhvr additive="base">
                                        <p:cTn id="32" dur="500" fill="hold"/>
                                        <p:tgtEl>
                                          <p:spTgt spid="16589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5893"/>
                                        </p:tgtEl>
                                        <p:attrNameLst>
                                          <p:attrName>style.visibility</p:attrName>
                                        </p:attrNameLst>
                                      </p:cBhvr>
                                      <p:to>
                                        <p:strVal val="visible"/>
                                      </p:to>
                                    </p:set>
                                    <p:anim calcmode="lin" valueType="num">
                                      <p:cBhvr additive="base">
                                        <p:cTn id="37" dur="500" fill="hold"/>
                                        <p:tgtEl>
                                          <p:spTgt spid="165893"/>
                                        </p:tgtEl>
                                        <p:attrNameLst>
                                          <p:attrName>ppt_x</p:attrName>
                                        </p:attrNameLst>
                                      </p:cBhvr>
                                      <p:tavLst>
                                        <p:tav tm="0">
                                          <p:val>
                                            <p:strVal val="0-#ppt_w/2"/>
                                          </p:val>
                                        </p:tav>
                                        <p:tav tm="100000">
                                          <p:val>
                                            <p:strVal val="#ppt_x"/>
                                          </p:val>
                                        </p:tav>
                                      </p:tavLst>
                                    </p:anim>
                                    <p:anim calcmode="lin" valueType="num">
                                      <p:cBhvr additive="base">
                                        <p:cTn id="38" dur="500" fill="hold"/>
                                        <p:tgtEl>
                                          <p:spTgt spid="16589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65894"/>
                                        </p:tgtEl>
                                        <p:attrNameLst>
                                          <p:attrName>style.visibility</p:attrName>
                                        </p:attrNameLst>
                                      </p:cBhvr>
                                      <p:to>
                                        <p:strVal val="visible"/>
                                      </p:to>
                                    </p:set>
                                    <p:anim calcmode="lin" valueType="num">
                                      <p:cBhvr additive="base">
                                        <p:cTn id="43" dur="500" fill="hold"/>
                                        <p:tgtEl>
                                          <p:spTgt spid="165894"/>
                                        </p:tgtEl>
                                        <p:attrNameLst>
                                          <p:attrName>ppt_x</p:attrName>
                                        </p:attrNameLst>
                                      </p:cBhvr>
                                      <p:tavLst>
                                        <p:tav tm="0">
                                          <p:val>
                                            <p:strVal val="0-#ppt_w/2"/>
                                          </p:val>
                                        </p:tav>
                                        <p:tav tm="100000">
                                          <p:val>
                                            <p:strVal val="#ppt_x"/>
                                          </p:val>
                                        </p:tav>
                                      </p:tavLst>
                                    </p:anim>
                                    <p:anim calcmode="lin" valueType="num">
                                      <p:cBhvr additive="base">
                                        <p:cTn id="44" dur="500" fill="hold"/>
                                        <p:tgtEl>
                                          <p:spTgt spid="1658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P spid="165893"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a:extLst>
              <a:ext uri="{FF2B5EF4-FFF2-40B4-BE49-F238E27FC236}">
                <a16:creationId xmlns:a16="http://schemas.microsoft.com/office/drawing/2014/main" id="{57A3C132-61E2-4C62-AC69-0865BD73B285}"/>
              </a:ext>
            </a:extLst>
          </p:cNvPr>
          <p:cNvSpPr>
            <a:spLocks noGrp="1"/>
          </p:cNvSpPr>
          <p:nvPr>
            <p:ph type="dt" sz="half" idx="4294967295"/>
          </p:nvPr>
        </p:nvSpPr>
        <p:spPr>
          <a:xfrm>
            <a:off x="0" y="6356350"/>
            <a:ext cx="2743200" cy="365125"/>
          </a:xfrm>
        </p:spPr>
        <p:txBody>
          <a:bodyPr/>
          <a:lstStyle/>
          <a:p>
            <a:fld id="{10B9357E-BAAB-49A7-BE2F-72DD581F9CAA}" type="datetime1">
              <a:rPr lang="zh-CN" altLang="en-US"/>
              <a:pPr/>
              <a:t>2020/12/1</a:t>
            </a:fld>
            <a:endParaRPr lang="en-US" altLang="zh-CN"/>
          </a:p>
        </p:txBody>
      </p:sp>
      <p:sp>
        <p:nvSpPr>
          <p:cNvPr id="19" name="灯片编号占位符 5">
            <a:extLst>
              <a:ext uri="{FF2B5EF4-FFF2-40B4-BE49-F238E27FC236}">
                <a16:creationId xmlns:a16="http://schemas.microsoft.com/office/drawing/2014/main" id="{D81CDF4B-5587-4C61-9EA9-52DA720CA035}"/>
              </a:ext>
            </a:extLst>
          </p:cNvPr>
          <p:cNvSpPr>
            <a:spLocks noGrp="1"/>
          </p:cNvSpPr>
          <p:nvPr>
            <p:ph type="sldNum" sz="quarter" idx="4294967295"/>
          </p:nvPr>
        </p:nvSpPr>
        <p:spPr>
          <a:xfrm>
            <a:off x="9448800" y="6356350"/>
            <a:ext cx="2743200" cy="365125"/>
          </a:xfrm>
        </p:spPr>
        <p:txBody>
          <a:bodyPr/>
          <a:lstStyle/>
          <a:p>
            <a:fld id="{BFAF242C-D811-4EB1-9CA4-EE126B5E2A9C}" type="slidenum">
              <a:rPr lang="en-US" altLang="zh-CN"/>
              <a:pPr/>
              <a:t>41</a:t>
            </a:fld>
            <a:endParaRPr lang="en-US" altLang="zh-CN"/>
          </a:p>
        </p:txBody>
      </p:sp>
      <p:sp>
        <p:nvSpPr>
          <p:cNvPr id="166914" name="Rectangle 2">
            <a:extLst>
              <a:ext uri="{FF2B5EF4-FFF2-40B4-BE49-F238E27FC236}">
                <a16:creationId xmlns:a16="http://schemas.microsoft.com/office/drawing/2014/main" id="{98797239-4F53-454C-8122-E6038DA031CC}"/>
              </a:ext>
            </a:extLst>
          </p:cNvPr>
          <p:cNvSpPr>
            <a:spLocks noGrp="1" noChangeArrowheads="1"/>
          </p:cNvSpPr>
          <p:nvPr>
            <p:ph type="title" idx="4294967295"/>
          </p:nvPr>
        </p:nvSpPr>
        <p:spPr>
          <a:xfrm>
            <a:off x="0" y="195263"/>
            <a:ext cx="10972800" cy="692150"/>
          </a:xfrm>
        </p:spPr>
        <p:txBody>
          <a:bodyPr/>
          <a:lstStyle/>
          <a:p>
            <a:r>
              <a:rPr lang="zh-CN" altLang="en-US" b="1" dirty="0">
                <a:latin typeface="宋体" panose="02010600030101010101" pitchFamily="2" charset="-122"/>
              </a:rPr>
              <a:t>误差传播分析</a:t>
            </a:r>
            <a:r>
              <a:rPr lang="zh-CN" altLang="en-US" dirty="0"/>
              <a:t> </a:t>
            </a:r>
          </a:p>
        </p:txBody>
      </p:sp>
      <p:sp>
        <p:nvSpPr>
          <p:cNvPr id="166915" name="Rectangle 3">
            <a:extLst>
              <a:ext uri="{FF2B5EF4-FFF2-40B4-BE49-F238E27FC236}">
                <a16:creationId xmlns:a16="http://schemas.microsoft.com/office/drawing/2014/main" id="{BBA2D1AC-5EE3-4A63-8500-FB39DDD6F294}"/>
              </a:ext>
            </a:extLst>
          </p:cNvPr>
          <p:cNvSpPr>
            <a:spLocks noChangeArrowheads="1"/>
          </p:cNvSpPr>
          <p:nvPr/>
        </p:nvSpPr>
        <p:spPr bwMode="auto">
          <a:xfrm>
            <a:off x="1981200" y="1600200"/>
            <a:ext cx="36512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latin typeface="Times New Roman" panose="02020603050405020304" pitchFamily="18" charset="0"/>
              </a:rPr>
              <a:t>1</a:t>
            </a:r>
            <a:r>
              <a:rPr kumimoji="1" lang="zh-CN" altLang="en-US" sz="3200" b="1">
                <a:latin typeface="Times New Roman" panose="02020603050405020304" pitchFamily="18" charset="0"/>
              </a:rPr>
              <a:t>、输出层权的调整</a:t>
            </a:r>
          </a:p>
        </p:txBody>
      </p:sp>
      <p:sp>
        <p:nvSpPr>
          <p:cNvPr id="166916" name="Text Box 4">
            <a:extLst>
              <a:ext uri="{FF2B5EF4-FFF2-40B4-BE49-F238E27FC236}">
                <a16:creationId xmlns:a16="http://schemas.microsoft.com/office/drawing/2014/main" id="{4D9D8D3E-EF3B-4666-A0E7-65E6A703837F}"/>
              </a:ext>
            </a:extLst>
          </p:cNvPr>
          <p:cNvSpPr txBox="1">
            <a:spLocks noChangeArrowheads="1"/>
          </p:cNvSpPr>
          <p:nvPr/>
        </p:nvSpPr>
        <p:spPr bwMode="auto">
          <a:xfrm>
            <a:off x="2286000" y="4038600"/>
            <a:ext cx="7162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sz="2400" b="1" dirty="0" err="1">
                <a:latin typeface="Times New Roman" panose="02020603050405020304" pitchFamily="18" charset="0"/>
              </a:rPr>
              <a:t>w</a:t>
            </a:r>
            <a:r>
              <a:rPr lang="en-US" altLang="zh-CN" sz="2400" b="1" baseline="-30000" dirty="0" err="1">
                <a:latin typeface="Times New Roman" panose="02020603050405020304" pitchFamily="18" charset="0"/>
              </a:rPr>
              <a:t>pq</a:t>
            </a: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w</a:t>
            </a:r>
            <a:r>
              <a:rPr lang="en-US" altLang="zh-CN" sz="2400" b="1" baseline="-30000" dirty="0" err="1">
                <a:latin typeface="Times New Roman" panose="02020603050405020304" pitchFamily="18" charset="0"/>
              </a:rPr>
              <a:t>pq</a:t>
            </a:r>
            <a:r>
              <a:rPr lang="en-US" altLang="zh-CN" sz="2400" b="1" dirty="0">
                <a:latin typeface="Times New Roman" panose="02020603050405020304" pitchFamily="18" charset="0"/>
              </a:rPr>
              <a:t>+∆</a:t>
            </a:r>
            <a:r>
              <a:rPr lang="en-US" altLang="zh-CN" sz="2400" b="1" dirty="0" err="1">
                <a:latin typeface="Times New Roman" panose="02020603050405020304" pitchFamily="18" charset="0"/>
              </a:rPr>
              <a:t>w</a:t>
            </a:r>
            <a:r>
              <a:rPr lang="en-US" altLang="zh-CN" sz="2400" b="1" baseline="-30000" dirty="0" err="1">
                <a:latin typeface="Times New Roman" panose="02020603050405020304" pitchFamily="18" charset="0"/>
              </a:rPr>
              <a:t>pq</a:t>
            </a:r>
            <a:endParaRPr lang="en-US" altLang="zh-CN" sz="2400" b="1" baseline="-30000" dirty="0">
              <a:latin typeface="Times New Roman" panose="02020603050405020304" pitchFamily="18" charset="0"/>
            </a:endParaRPr>
          </a:p>
          <a:p>
            <a:pPr algn="just">
              <a:spcBef>
                <a:spcPct val="50000"/>
              </a:spcBef>
            </a:pPr>
            <a:r>
              <a:rPr lang="en-US" altLang="zh-CN" sz="2400" b="1" dirty="0">
                <a:latin typeface="Times New Roman" panose="02020603050405020304" pitchFamily="18" charset="0"/>
              </a:rPr>
              <a:t>∆</a:t>
            </a:r>
            <a:r>
              <a:rPr lang="en-US" altLang="zh-CN" sz="2400" b="1" dirty="0" err="1">
                <a:latin typeface="Times New Roman" panose="02020603050405020304" pitchFamily="18" charset="0"/>
              </a:rPr>
              <a:t>w</a:t>
            </a:r>
            <a:r>
              <a:rPr lang="en-US" altLang="zh-CN" sz="2400" b="1" baseline="-30000" dirty="0" err="1">
                <a:latin typeface="Times New Roman" panose="02020603050405020304" pitchFamily="18" charset="0"/>
              </a:rPr>
              <a:t>pq</a:t>
            </a:r>
            <a:r>
              <a:rPr lang="en-US" altLang="zh-CN" sz="2400" b="1" dirty="0">
                <a:latin typeface="Times New Roman" panose="02020603050405020304" pitchFamily="18" charset="0"/>
              </a:rPr>
              <a:t>=α</a:t>
            </a:r>
            <a:r>
              <a:rPr lang="en-US" altLang="zh-CN" sz="2400" b="1" dirty="0" err="1">
                <a:latin typeface="Times New Roman" panose="02020603050405020304" pitchFamily="18" charset="0"/>
              </a:rPr>
              <a:t>δ</a:t>
            </a:r>
            <a:r>
              <a:rPr lang="en-US" altLang="zh-CN" sz="2400" b="1" baseline="-30000" dirty="0" err="1">
                <a:latin typeface="Times New Roman" panose="02020603050405020304" pitchFamily="18" charset="0"/>
              </a:rPr>
              <a:t>q</a:t>
            </a:r>
            <a:r>
              <a:rPr lang="en-US" altLang="zh-CN" sz="2400" b="1" dirty="0" err="1">
                <a:latin typeface="Times New Roman" panose="02020603050405020304" pitchFamily="18" charset="0"/>
              </a:rPr>
              <a:t>o</a:t>
            </a:r>
            <a:r>
              <a:rPr lang="en-US" altLang="zh-CN" sz="2400" b="1" baseline="-30000" dirty="0" err="1">
                <a:latin typeface="Times New Roman" panose="02020603050405020304" pitchFamily="18" charset="0"/>
              </a:rPr>
              <a:t>p</a:t>
            </a:r>
            <a:endParaRPr lang="en-US" altLang="zh-CN" sz="2400" b="1" baseline="-30000" dirty="0">
              <a:latin typeface="Times New Roman" panose="02020603050405020304" pitchFamily="18" charset="0"/>
            </a:endParaRPr>
          </a:p>
          <a:p>
            <a:pPr algn="just">
              <a:spcBef>
                <a:spcPct val="50000"/>
              </a:spcBef>
            </a:pPr>
            <a:r>
              <a:rPr lang="en-US" altLang="zh-CN" sz="2400" b="1" baseline="-30000" dirty="0">
                <a:latin typeface="Times New Roman" panose="02020603050405020304" pitchFamily="18" charset="0"/>
              </a:rPr>
              <a:t>	</a:t>
            </a:r>
            <a:r>
              <a:rPr lang="en-US" altLang="zh-CN" sz="2400" b="1" dirty="0">
                <a:latin typeface="Times New Roman" panose="02020603050405020304" pitchFamily="18" charset="0"/>
              </a:rPr>
              <a:t>=α</a:t>
            </a:r>
            <a:r>
              <a:rPr lang="en-US" altLang="zh-CN" sz="2400" b="1" dirty="0" err="1">
                <a:latin typeface="Times New Roman" panose="02020603050405020304" pitchFamily="18" charset="0"/>
              </a:rPr>
              <a:t>f</a:t>
            </a:r>
            <a:r>
              <a:rPr lang="en-US" altLang="zh-CN" sz="2400" b="1" baseline="-30000" dirty="0" err="1">
                <a:latin typeface="Times New Roman" panose="02020603050405020304" pitchFamily="18" charset="0"/>
              </a:rPr>
              <a:t>n</a:t>
            </a: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net</a:t>
            </a:r>
            <a:r>
              <a:rPr lang="en-US" altLang="zh-CN" sz="2400" b="1" baseline="-30000" dirty="0" err="1">
                <a:latin typeface="Times New Roman" panose="02020603050405020304" pitchFamily="18" charset="0"/>
              </a:rPr>
              <a:t>q</a:t>
            </a:r>
            <a:r>
              <a:rPr lang="en-US" altLang="zh-CN" sz="2400" b="1" dirty="0">
                <a:latin typeface="Times New Roman" panose="02020603050405020304" pitchFamily="18" charset="0"/>
              </a:rPr>
              <a:t>)(</a:t>
            </a:r>
            <a:r>
              <a:rPr lang="en-US" altLang="zh-CN" sz="2400" b="1" dirty="0" err="1">
                <a:latin typeface="Times New Roman" panose="02020603050405020304" pitchFamily="18" charset="0"/>
              </a:rPr>
              <a:t>y</a:t>
            </a:r>
            <a:r>
              <a:rPr lang="en-US" altLang="zh-CN" sz="2400" b="1" baseline="-30000" dirty="0" err="1">
                <a:latin typeface="Times New Roman" panose="02020603050405020304" pitchFamily="18" charset="0"/>
              </a:rPr>
              <a:t>q</a:t>
            </a:r>
            <a:r>
              <a:rPr lang="en-US" altLang="zh-CN" sz="2400" b="1" dirty="0" err="1">
                <a:latin typeface="Times New Roman" panose="02020603050405020304" pitchFamily="18" charset="0"/>
              </a:rPr>
              <a:t>-o</a:t>
            </a:r>
            <a:r>
              <a:rPr lang="en-US" altLang="zh-CN" sz="2400" b="1" baseline="-30000" dirty="0" err="1">
                <a:latin typeface="Times New Roman" panose="02020603050405020304" pitchFamily="18" charset="0"/>
              </a:rPr>
              <a:t>q</a:t>
            </a:r>
            <a:r>
              <a:rPr lang="en-US" altLang="zh-CN" sz="2400" b="1" dirty="0">
                <a:latin typeface="Times New Roman" panose="02020603050405020304" pitchFamily="18" charset="0"/>
              </a:rPr>
              <a:t>)o</a:t>
            </a:r>
            <a:r>
              <a:rPr lang="en-US" altLang="zh-CN" sz="2400" b="1" baseline="-30000" dirty="0">
                <a:latin typeface="Times New Roman" panose="02020603050405020304" pitchFamily="18" charset="0"/>
              </a:rPr>
              <a:t>p</a:t>
            </a:r>
            <a:endParaRPr lang="en-US" altLang="zh-CN" sz="2400" b="1" dirty="0">
              <a:latin typeface="Times New Roman" panose="02020603050405020304" pitchFamily="18" charset="0"/>
            </a:endParaRPr>
          </a:p>
          <a:p>
            <a:pPr>
              <a:spcBef>
                <a:spcPct val="50000"/>
              </a:spcBef>
            </a:pPr>
            <a:r>
              <a:rPr lang="en-US" altLang="zh-CN" sz="2400" b="1" dirty="0">
                <a:latin typeface="Times New Roman" panose="02020603050405020304" pitchFamily="18" charset="0"/>
              </a:rPr>
              <a:t>	=α</a:t>
            </a:r>
            <a:r>
              <a:rPr lang="en-US" altLang="zh-CN" sz="2400" b="1" dirty="0" err="1">
                <a:latin typeface="Times New Roman" panose="02020603050405020304" pitchFamily="18" charset="0"/>
              </a:rPr>
              <a:t>o</a:t>
            </a:r>
            <a:r>
              <a:rPr lang="en-US" altLang="zh-CN" sz="2400" b="1" baseline="-30000" dirty="0" err="1">
                <a:latin typeface="Times New Roman" panose="02020603050405020304" pitchFamily="18" charset="0"/>
              </a:rPr>
              <a:t>q</a:t>
            </a:r>
            <a:r>
              <a:rPr lang="en-US" altLang="zh-CN" sz="2400" b="1" dirty="0">
                <a:latin typeface="Times New Roman" panose="02020603050405020304" pitchFamily="18" charset="0"/>
              </a:rPr>
              <a:t>(1-o</a:t>
            </a:r>
            <a:r>
              <a:rPr lang="en-US" altLang="zh-CN" sz="2400" b="1" baseline="-30000" dirty="0">
                <a:latin typeface="Times New Roman" panose="02020603050405020304" pitchFamily="18" charset="0"/>
              </a:rPr>
              <a:t>q</a:t>
            </a: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y</a:t>
            </a:r>
            <a:r>
              <a:rPr lang="en-US" altLang="zh-CN" sz="2400" b="1" baseline="-30000" dirty="0" err="1">
                <a:latin typeface="Times New Roman" panose="02020603050405020304" pitchFamily="18" charset="0"/>
              </a:rPr>
              <a:t>q</a:t>
            </a:r>
            <a:r>
              <a:rPr lang="en-US" altLang="zh-CN" sz="2400" b="1" dirty="0" err="1">
                <a:latin typeface="Times New Roman" panose="02020603050405020304" pitchFamily="18" charset="0"/>
              </a:rPr>
              <a:t>-o</a:t>
            </a:r>
            <a:r>
              <a:rPr lang="en-US" altLang="zh-CN" sz="2400" b="1" baseline="-30000" dirty="0" err="1">
                <a:latin typeface="Times New Roman" panose="02020603050405020304" pitchFamily="18" charset="0"/>
              </a:rPr>
              <a:t>q</a:t>
            </a:r>
            <a:r>
              <a:rPr lang="en-US" altLang="zh-CN" sz="2400" b="1" dirty="0">
                <a:latin typeface="Times New Roman" panose="02020603050405020304" pitchFamily="18" charset="0"/>
              </a:rPr>
              <a:t>)o</a:t>
            </a:r>
            <a:r>
              <a:rPr lang="en-US" altLang="zh-CN" sz="2400" b="1" baseline="-30000" dirty="0">
                <a:latin typeface="Times New Roman" panose="02020603050405020304" pitchFamily="18" charset="0"/>
              </a:rPr>
              <a:t>p</a:t>
            </a:r>
            <a:r>
              <a:rPr lang="en-US" altLang="zh-CN" dirty="0">
                <a:latin typeface="Times New Roman" panose="02020603050405020304" pitchFamily="18" charset="0"/>
              </a:rPr>
              <a:t>	 </a:t>
            </a:r>
          </a:p>
        </p:txBody>
      </p:sp>
      <p:grpSp>
        <p:nvGrpSpPr>
          <p:cNvPr id="166917" name="Group 5">
            <a:extLst>
              <a:ext uri="{FF2B5EF4-FFF2-40B4-BE49-F238E27FC236}">
                <a16:creationId xmlns:a16="http://schemas.microsoft.com/office/drawing/2014/main" id="{1CA043D8-F8FC-4C6E-B62D-F7C25A940427}"/>
              </a:ext>
            </a:extLst>
          </p:cNvPr>
          <p:cNvGrpSpPr>
            <a:grpSpLocks/>
          </p:cNvGrpSpPr>
          <p:nvPr/>
        </p:nvGrpSpPr>
        <p:grpSpPr bwMode="auto">
          <a:xfrm>
            <a:off x="3733800" y="2286001"/>
            <a:ext cx="4876800" cy="1616075"/>
            <a:chOff x="1392" y="1440"/>
            <a:chExt cx="3072" cy="1018"/>
          </a:xfrm>
        </p:grpSpPr>
        <p:grpSp>
          <p:nvGrpSpPr>
            <p:cNvPr id="166918" name="Group 6">
              <a:extLst>
                <a:ext uri="{FF2B5EF4-FFF2-40B4-BE49-F238E27FC236}">
                  <a16:creationId xmlns:a16="http://schemas.microsoft.com/office/drawing/2014/main" id="{3BA3EEEA-F8A0-4529-B456-4A755493D0EC}"/>
                </a:ext>
              </a:extLst>
            </p:cNvPr>
            <p:cNvGrpSpPr>
              <a:grpSpLocks/>
            </p:cNvGrpSpPr>
            <p:nvPr/>
          </p:nvGrpSpPr>
          <p:grpSpPr bwMode="auto">
            <a:xfrm>
              <a:off x="1392" y="1440"/>
              <a:ext cx="3072" cy="1018"/>
              <a:chOff x="1824" y="1776"/>
              <a:chExt cx="3072" cy="1018"/>
            </a:xfrm>
          </p:grpSpPr>
          <p:grpSp>
            <p:nvGrpSpPr>
              <p:cNvPr id="166919" name="Group 7">
                <a:extLst>
                  <a:ext uri="{FF2B5EF4-FFF2-40B4-BE49-F238E27FC236}">
                    <a16:creationId xmlns:a16="http://schemas.microsoft.com/office/drawing/2014/main" id="{F2C8474C-B41D-49E4-967E-A08E6498E1C4}"/>
                  </a:ext>
                </a:extLst>
              </p:cNvPr>
              <p:cNvGrpSpPr>
                <a:grpSpLocks/>
              </p:cNvGrpSpPr>
              <p:nvPr/>
            </p:nvGrpSpPr>
            <p:grpSpPr bwMode="auto">
              <a:xfrm>
                <a:off x="2112" y="2064"/>
                <a:ext cx="2448" cy="384"/>
                <a:chOff x="3700" y="4100"/>
                <a:chExt cx="3420" cy="156"/>
              </a:xfrm>
            </p:grpSpPr>
            <p:sp>
              <p:nvSpPr>
                <p:cNvPr id="166920" name="Rectangle 8">
                  <a:extLst>
                    <a:ext uri="{FF2B5EF4-FFF2-40B4-BE49-F238E27FC236}">
                      <a16:creationId xmlns:a16="http://schemas.microsoft.com/office/drawing/2014/main" id="{08E3D134-4358-4D1C-92D9-5E163F521A3A}"/>
                    </a:ext>
                  </a:extLst>
                </p:cNvPr>
                <p:cNvSpPr>
                  <a:spLocks noChangeArrowheads="1"/>
                </p:cNvSpPr>
                <p:nvPr/>
              </p:nvSpPr>
              <p:spPr bwMode="auto">
                <a:xfrm>
                  <a:off x="3700" y="4100"/>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6921" name="Rectangle 9">
                  <a:extLst>
                    <a:ext uri="{FF2B5EF4-FFF2-40B4-BE49-F238E27FC236}">
                      <a16:creationId xmlns:a16="http://schemas.microsoft.com/office/drawing/2014/main" id="{4B9FA18A-4ED7-40D5-A4D4-677A6E42F590}"/>
                    </a:ext>
                  </a:extLst>
                </p:cNvPr>
                <p:cNvSpPr>
                  <a:spLocks noChangeArrowheads="1"/>
                </p:cNvSpPr>
                <p:nvPr/>
              </p:nvSpPr>
              <p:spPr bwMode="auto">
                <a:xfrm>
                  <a:off x="6940" y="4100"/>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6922" name="Line 10">
                  <a:extLst>
                    <a:ext uri="{FF2B5EF4-FFF2-40B4-BE49-F238E27FC236}">
                      <a16:creationId xmlns:a16="http://schemas.microsoft.com/office/drawing/2014/main" id="{1B99592B-B8D9-4686-BA73-196FC28BF3A3}"/>
                    </a:ext>
                  </a:extLst>
                </p:cNvPr>
                <p:cNvSpPr>
                  <a:spLocks noChangeShapeType="1"/>
                </p:cNvSpPr>
                <p:nvPr/>
              </p:nvSpPr>
              <p:spPr bwMode="auto">
                <a:xfrm>
                  <a:off x="3880" y="4181"/>
                  <a:ext cx="30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6923" name="Rectangle 11">
                <a:extLst>
                  <a:ext uri="{FF2B5EF4-FFF2-40B4-BE49-F238E27FC236}">
                    <a16:creationId xmlns:a16="http://schemas.microsoft.com/office/drawing/2014/main" id="{FEE2B96F-0891-4172-9C8F-37B47DC4A1D1}"/>
                  </a:ext>
                </a:extLst>
              </p:cNvPr>
              <p:cNvSpPr>
                <a:spLocks noChangeArrowheads="1"/>
              </p:cNvSpPr>
              <p:nvPr/>
            </p:nvSpPr>
            <p:spPr bwMode="auto">
              <a:xfrm>
                <a:off x="3168" y="2016"/>
                <a:ext cx="3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err="1">
                    <a:latin typeface="Times New Roman" panose="02020603050405020304" pitchFamily="18" charset="0"/>
                  </a:rPr>
                  <a:t>w</a:t>
                </a:r>
                <a:r>
                  <a:rPr kumimoji="1" lang="en-US" altLang="zh-CN" sz="2000" b="1" baseline="-30000" dirty="0" err="1">
                    <a:latin typeface="Times New Roman" panose="02020603050405020304" pitchFamily="18" charset="0"/>
                  </a:rPr>
                  <a:t>pq</a:t>
                </a:r>
                <a:endParaRPr kumimoji="1" lang="en-US" altLang="zh-CN" sz="2000" b="1" baseline="-30000" dirty="0">
                  <a:latin typeface="Times New Roman" panose="02020603050405020304" pitchFamily="18" charset="0"/>
                </a:endParaRPr>
              </a:p>
            </p:txBody>
          </p:sp>
          <p:sp>
            <p:nvSpPr>
              <p:cNvPr id="166924" name="Rectangle 12">
                <a:extLst>
                  <a:ext uri="{FF2B5EF4-FFF2-40B4-BE49-F238E27FC236}">
                    <a16:creationId xmlns:a16="http://schemas.microsoft.com/office/drawing/2014/main" id="{E2C6307F-E41D-434C-96AB-72DA299418A7}"/>
                  </a:ext>
                </a:extLst>
              </p:cNvPr>
              <p:cNvSpPr>
                <a:spLocks noChangeArrowheads="1"/>
              </p:cNvSpPr>
              <p:nvPr/>
            </p:nvSpPr>
            <p:spPr bwMode="auto">
              <a:xfrm>
                <a:off x="1968" y="1776"/>
                <a:ext cx="4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AN</a:t>
                </a:r>
                <a:r>
                  <a:rPr kumimoji="1" lang="en-US" altLang="zh-CN" sz="2000" b="1" baseline="-30000">
                    <a:latin typeface="Times New Roman" panose="02020603050405020304" pitchFamily="18" charset="0"/>
                  </a:rPr>
                  <a:t>p</a:t>
                </a:r>
              </a:p>
            </p:txBody>
          </p:sp>
          <p:sp>
            <p:nvSpPr>
              <p:cNvPr id="166925" name="Rectangle 13">
                <a:extLst>
                  <a:ext uri="{FF2B5EF4-FFF2-40B4-BE49-F238E27FC236}">
                    <a16:creationId xmlns:a16="http://schemas.microsoft.com/office/drawing/2014/main" id="{89AA3257-BE4D-4768-926A-DC0E6F1A6F6B}"/>
                  </a:ext>
                </a:extLst>
              </p:cNvPr>
              <p:cNvSpPr>
                <a:spLocks noChangeArrowheads="1"/>
              </p:cNvSpPr>
              <p:nvPr/>
            </p:nvSpPr>
            <p:spPr bwMode="auto">
              <a:xfrm>
                <a:off x="4298" y="1776"/>
                <a:ext cx="4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AN</a:t>
                </a:r>
                <a:r>
                  <a:rPr kumimoji="1" lang="en-US" altLang="zh-CN" sz="2000" b="1" baseline="-30000">
                    <a:latin typeface="Times New Roman" panose="02020603050405020304" pitchFamily="18" charset="0"/>
                  </a:rPr>
                  <a:t>q</a:t>
                </a:r>
              </a:p>
            </p:txBody>
          </p:sp>
          <p:sp>
            <p:nvSpPr>
              <p:cNvPr id="166926" name="Rectangle 14">
                <a:extLst>
                  <a:ext uri="{FF2B5EF4-FFF2-40B4-BE49-F238E27FC236}">
                    <a16:creationId xmlns:a16="http://schemas.microsoft.com/office/drawing/2014/main" id="{AA6C4DEC-B825-4121-B02B-300039EB0048}"/>
                  </a:ext>
                </a:extLst>
              </p:cNvPr>
              <p:cNvSpPr>
                <a:spLocks noChangeArrowheads="1"/>
              </p:cNvSpPr>
              <p:nvPr/>
            </p:nvSpPr>
            <p:spPr bwMode="auto">
              <a:xfrm>
                <a:off x="1824" y="2544"/>
                <a:ext cx="6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第</a:t>
                </a:r>
                <a:r>
                  <a:rPr kumimoji="1" lang="en-US" altLang="zh-CN" sz="2000" b="1">
                    <a:latin typeface="Times New Roman" panose="02020603050405020304" pitchFamily="18" charset="0"/>
                  </a:rPr>
                  <a:t>L-1</a:t>
                </a:r>
                <a:r>
                  <a:rPr kumimoji="1" lang="zh-CN" altLang="en-US" sz="2000" b="1">
                    <a:latin typeface="Times New Roman" panose="02020603050405020304" pitchFamily="18" charset="0"/>
                  </a:rPr>
                  <a:t>层</a:t>
                </a:r>
              </a:p>
            </p:txBody>
          </p:sp>
          <p:sp>
            <p:nvSpPr>
              <p:cNvPr id="166927" name="Rectangle 15">
                <a:extLst>
                  <a:ext uri="{FF2B5EF4-FFF2-40B4-BE49-F238E27FC236}">
                    <a16:creationId xmlns:a16="http://schemas.microsoft.com/office/drawing/2014/main" id="{3CA7866E-1933-4679-A8F8-EBCCB5167A6D}"/>
                  </a:ext>
                </a:extLst>
              </p:cNvPr>
              <p:cNvSpPr>
                <a:spLocks noChangeArrowheads="1"/>
              </p:cNvSpPr>
              <p:nvPr/>
            </p:nvSpPr>
            <p:spPr bwMode="auto">
              <a:xfrm>
                <a:off x="4320" y="249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latin typeface="Times New Roman" panose="02020603050405020304" pitchFamily="18" charset="0"/>
                  </a:rPr>
                  <a:t>第</a:t>
                </a:r>
                <a:r>
                  <a:rPr kumimoji="1" lang="en-US" altLang="zh-CN" sz="2000" b="1">
                    <a:latin typeface="Times New Roman" panose="02020603050405020304" pitchFamily="18" charset="0"/>
                  </a:rPr>
                  <a:t>L</a:t>
                </a:r>
                <a:r>
                  <a:rPr kumimoji="1" lang="zh-CN" altLang="en-US" sz="2000" b="1">
                    <a:latin typeface="Times New Roman" panose="02020603050405020304" pitchFamily="18" charset="0"/>
                  </a:rPr>
                  <a:t>层</a:t>
                </a:r>
              </a:p>
            </p:txBody>
          </p:sp>
        </p:grpSp>
        <p:sp>
          <p:nvSpPr>
            <p:cNvPr id="166928" name="Rectangle 16">
              <a:extLst>
                <a:ext uri="{FF2B5EF4-FFF2-40B4-BE49-F238E27FC236}">
                  <a16:creationId xmlns:a16="http://schemas.microsoft.com/office/drawing/2014/main" id="{54C4B1D7-A60B-4EF8-A357-986B23E547B3}"/>
                </a:ext>
              </a:extLst>
            </p:cNvPr>
            <p:cNvSpPr>
              <a:spLocks noChangeArrowheads="1"/>
            </p:cNvSpPr>
            <p:nvPr/>
          </p:nvSpPr>
          <p:spPr bwMode="auto">
            <a:xfrm>
              <a:off x="2623" y="2016"/>
              <a:ext cx="5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Times New Roman" panose="02020603050405020304" pitchFamily="18" charset="0"/>
                </a:rPr>
                <a:t>∆w</a:t>
              </a:r>
              <a:r>
                <a:rPr lang="en-US" altLang="zh-CN" sz="2400" b="1" baseline="-30000">
                  <a:latin typeface="Times New Roman" panose="02020603050405020304" pitchFamily="18" charset="0"/>
                </a:rPr>
                <a:t>pq</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6915"/>
                                        </p:tgtEl>
                                        <p:attrNameLst>
                                          <p:attrName>style.visibility</p:attrName>
                                        </p:attrNameLst>
                                      </p:cBhvr>
                                      <p:to>
                                        <p:strVal val="visible"/>
                                      </p:to>
                                    </p:set>
                                    <p:anim calcmode="lin" valueType="num">
                                      <p:cBhvr additive="base">
                                        <p:cTn id="7" dur="500" fill="hold"/>
                                        <p:tgtEl>
                                          <p:spTgt spid="166915"/>
                                        </p:tgtEl>
                                        <p:attrNameLst>
                                          <p:attrName>ppt_x</p:attrName>
                                        </p:attrNameLst>
                                      </p:cBhvr>
                                      <p:tavLst>
                                        <p:tav tm="0">
                                          <p:val>
                                            <p:strVal val="0-#ppt_w/2"/>
                                          </p:val>
                                        </p:tav>
                                        <p:tav tm="100000">
                                          <p:val>
                                            <p:strVal val="#ppt_x"/>
                                          </p:val>
                                        </p:tav>
                                      </p:tavLst>
                                    </p:anim>
                                    <p:anim calcmode="lin" valueType="num">
                                      <p:cBhvr additive="base">
                                        <p:cTn id="8" dur="500" fill="hold"/>
                                        <p:tgtEl>
                                          <p:spTgt spid="1669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6916">
                                            <p:txEl>
                                              <p:pRg st="0" end="0"/>
                                            </p:txEl>
                                          </p:spTgt>
                                        </p:tgtEl>
                                        <p:attrNameLst>
                                          <p:attrName>style.visibility</p:attrName>
                                        </p:attrNameLst>
                                      </p:cBhvr>
                                      <p:to>
                                        <p:strVal val="visible"/>
                                      </p:to>
                                    </p:set>
                                    <p:anim calcmode="lin" valueType="num">
                                      <p:cBhvr additive="base">
                                        <p:cTn id="13" dur="500" fill="hold"/>
                                        <p:tgtEl>
                                          <p:spTgt spid="16691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69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6916">
                                            <p:txEl>
                                              <p:pRg st="1" end="1"/>
                                            </p:txEl>
                                          </p:spTgt>
                                        </p:tgtEl>
                                        <p:attrNameLst>
                                          <p:attrName>style.visibility</p:attrName>
                                        </p:attrNameLst>
                                      </p:cBhvr>
                                      <p:to>
                                        <p:strVal val="visible"/>
                                      </p:to>
                                    </p:set>
                                    <p:anim calcmode="lin" valueType="num">
                                      <p:cBhvr additive="base">
                                        <p:cTn id="19" dur="500" fill="hold"/>
                                        <p:tgtEl>
                                          <p:spTgt spid="16691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691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6916">
                                            <p:txEl>
                                              <p:pRg st="2" end="2"/>
                                            </p:txEl>
                                          </p:spTgt>
                                        </p:tgtEl>
                                        <p:attrNameLst>
                                          <p:attrName>style.visibility</p:attrName>
                                        </p:attrNameLst>
                                      </p:cBhvr>
                                      <p:to>
                                        <p:strVal val="visible"/>
                                      </p:to>
                                    </p:set>
                                    <p:anim calcmode="lin" valueType="num">
                                      <p:cBhvr additive="base">
                                        <p:cTn id="25" dur="500" fill="hold"/>
                                        <p:tgtEl>
                                          <p:spTgt spid="166916">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691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6916">
                                            <p:txEl>
                                              <p:pRg st="3" end="3"/>
                                            </p:txEl>
                                          </p:spTgt>
                                        </p:tgtEl>
                                        <p:attrNameLst>
                                          <p:attrName>style.visibility</p:attrName>
                                        </p:attrNameLst>
                                      </p:cBhvr>
                                      <p:to>
                                        <p:strVal val="visible"/>
                                      </p:to>
                                    </p:set>
                                    <p:anim calcmode="lin" valueType="num">
                                      <p:cBhvr additive="base">
                                        <p:cTn id="31" dur="500" fill="hold"/>
                                        <p:tgtEl>
                                          <p:spTgt spid="166916">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691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autoUpdateAnimBg="0"/>
      <p:bldP spid="166916"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3">
            <a:extLst>
              <a:ext uri="{FF2B5EF4-FFF2-40B4-BE49-F238E27FC236}">
                <a16:creationId xmlns:a16="http://schemas.microsoft.com/office/drawing/2014/main" id="{1667C53E-C406-4100-9FAB-B8DBB9D753A5}"/>
              </a:ext>
            </a:extLst>
          </p:cNvPr>
          <p:cNvSpPr>
            <a:spLocks noGrp="1"/>
          </p:cNvSpPr>
          <p:nvPr>
            <p:ph type="dt" sz="half" idx="4294967295"/>
          </p:nvPr>
        </p:nvSpPr>
        <p:spPr>
          <a:xfrm>
            <a:off x="0" y="6356350"/>
            <a:ext cx="2743200" cy="365125"/>
          </a:xfrm>
        </p:spPr>
        <p:txBody>
          <a:bodyPr/>
          <a:lstStyle/>
          <a:p>
            <a:fld id="{C3EF0CD8-41AE-4A6C-A998-976B6AFFC353}" type="datetime1">
              <a:rPr lang="zh-CN" altLang="en-US"/>
              <a:pPr/>
              <a:t>2020/12/1</a:t>
            </a:fld>
            <a:endParaRPr lang="en-US" altLang="zh-CN"/>
          </a:p>
        </p:txBody>
      </p:sp>
      <p:sp>
        <p:nvSpPr>
          <p:cNvPr id="32" name="灯片编号占位符 5">
            <a:extLst>
              <a:ext uri="{FF2B5EF4-FFF2-40B4-BE49-F238E27FC236}">
                <a16:creationId xmlns:a16="http://schemas.microsoft.com/office/drawing/2014/main" id="{753675E6-23D0-4C91-8A1B-7B5E84894F4D}"/>
              </a:ext>
            </a:extLst>
          </p:cNvPr>
          <p:cNvSpPr>
            <a:spLocks noGrp="1"/>
          </p:cNvSpPr>
          <p:nvPr>
            <p:ph type="sldNum" sz="quarter" idx="4294967295"/>
          </p:nvPr>
        </p:nvSpPr>
        <p:spPr>
          <a:xfrm>
            <a:off x="9448800" y="6356350"/>
            <a:ext cx="2743200" cy="365125"/>
          </a:xfrm>
        </p:spPr>
        <p:txBody>
          <a:bodyPr/>
          <a:lstStyle/>
          <a:p>
            <a:fld id="{CB209CCF-459E-43A8-A143-0BE518917C6B}" type="slidenum">
              <a:rPr lang="en-US" altLang="zh-CN"/>
              <a:pPr/>
              <a:t>42</a:t>
            </a:fld>
            <a:endParaRPr lang="en-US" altLang="zh-CN"/>
          </a:p>
        </p:txBody>
      </p:sp>
      <p:sp>
        <p:nvSpPr>
          <p:cNvPr id="167938" name="Rectangle 2">
            <a:extLst>
              <a:ext uri="{FF2B5EF4-FFF2-40B4-BE49-F238E27FC236}">
                <a16:creationId xmlns:a16="http://schemas.microsoft.com/office/drawing/2014/main" id="{A71B9768-324C-460D-9E39-0E5C55806227}"/>
              </a:ext>
            </a:extLst>
          </p:cNvPr>
          <p:cNvSpPr>
            <a:spLocks noGrp="1" noChangeArrowheads="1"/>
          </p:cNvSpPr>
          <p:nvPr>
            <p:ph type="title" idx="4294967295"/>
          </p:nvPr>
        </p:nvSpPr>
        <p:spPr>
          <a:xfrm>
            <a:off x="0" y="195263"/>
            <a:ext cx="10972800" cy="692150"/>
          </a:xfrm>
        </p:spPr>
        <p:txBody>
          <a:bodyPr/>
          <a:lstStyle/>
          <a:p>
            <a:r>
              <a:rPr lang="zh-CN" altLang="en-US" b="1" dirty="0">
                <a:latin typeface="宋体" panose="02010600030101010101" pitchFamily="2" charset="-122"/>
              </a:rPr>
              <a:t>隐藏层权的调整</a:t>
            </a:r>
            <a:r>
              <a:rPr lang="zh-CN" altLang="en-US" dirty="0"/>
              <a:t> </a:t>
            </a:r>
          </a:p>
        </p:txBody>
      </p:sp>
      <p:sp>
        <p:nvSpPr>
          <p:cNvPr id="167939" name="Rectangle 3">
            <a:extLst>
              <a:ext uri="{FF2B5EF4-FFF2-40B4-BE49-F238E27FC236}">
                <a16:creationId xmlns:a16="http://schemas.microsoft.com/office/drawing/2014/main" id="{E32375D9-FBCA-434B-A3B3-A2E8131B7C50}"/>
              </a:ext>
            </a:extLst>
          </p:cNvPr>
          <p:cNvSpPr>
            <a:spLocks noChangeArrowheads="1"/>
          </p:cNvSpPr>
          <p:nvPr/>
        </p:nvSpPr>
        <p:spPr bwMode="auto">
          <a:xfrm>
            <a:off x="1524000" y="1744663"/>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1000">
                <a:latin typeface="Times New Roman" panose="02020603050405020304" pitchFamily="18" charset="0"/>
              </a:rPr>
              <a:t> </a:t>
            </a:r>
          </a:p>
          <a:p>
            <a:pPr eaLnBrk="0" hangingPunct="0"/>
            <a:endParaRPr kumimoji="1" lang="en-US" altLang="zh-CN" sz="2400">
              <a:latin typeface="Times New Roman" panose="02020603050405020304" pitchFamily="18" charset="0"/>
            </a:endParaRPr>
          </a:p>
        </p:txBody>
      </p:sp>
      <p:grpSp>
        <p:nvGrpSpPr>
          <p:cNvPr id="167940" name="Group 4">
            <a:extLst>
              <a:ext uri="{FF2B5EF4-FFF2-40B4-BE49-F238E27FC236}">
                <a16:creationId xmlns:a16="http://schemas.microsoft.com/office/drawing/2014/main" id="{2509F05A-0B81-44E2-9038-EB4A3814CB02}"/>
              </a:ext>
            </a:extLst>
          </p:cNvPr>
          <p:cNvGrpSpPr>
            <a:grpSpLocks/>
          </p:cNvGrpSpPr>
          <p:nvPr/>
        </p:nvGrpSpPr>
        <p:grpSpPr bwMode="auto">
          <a:xfrm>
            <a:off x="2590801" y="1600200"/>
            <a:ext cx="6975475" cy="4008438"/>
            <a:chOff x="698" y="1238"/>
            <a:chExt cx="4394" cy="2525"/>
          </a:xfrm>
        </p:grpSpPr>
        <p:grpSp>
          <p:nvGrpSpPr>
            <p:cNvPr id="167941" name="Group 5">
              <a:extLst>
                <a:ext uri="{FF2B5EF4-FFF2-40B4-BE49-F238E27FC236}">
                  <a16:creationId xmlns:a16="http://schemas.microsoft.com/office/drawing/2014/main" id="{B0B547CB-51CD-40B8-94B3-92D69A77A7BE}"/>
                </a:ext>
              </a:extLst>
            </p:cNvPr>
            <p:cNvGrpSpPr>
              <a:grpSpLocks/>
            </p:cNvGrpSpPr>
            <p:nvPr/>
          </p:nvGrpSpPr>
          <p:grpSpPr bwMode="auto">
            <a:xfrm>
              <a:off x="816" y="1248"/>
              <a:ext cx="4128" cy="1872"/>
              <a:chOff x="2800" y="9139"/>
              <a:chExt cx="5220" cy="2808"/>
            </a:xfrm>
          </p:grpSpPr>
          <p:sp>
            <p:nvSpPr>
              <p:cNvPr id="167942" name="Rectangle 6">
                <a:extLst>
                  <a:ext uri="{FF2B5EF4-FFF2-40B4-BE49-F238E27FC236}">
                    <a16:creationId xmlns:a16="http://schemas.microsoft.com/office/drawing/2014/main" id="{776822AD-CB87-4E85-94E4-CCCBB6A14602}"/>
                  </a:ext>
                </a:extLst>
              </p:cNvPr>
              <p:cNvSpPr>
                <a:spLocks noChangeArrowheads="1"/>
              </p:cNvSpPr>
              <p:nvPr/>
            </p:nvSpPr>
            <p:spPr bwMode="auto">
              <a:xfrm>
                <a:off x="2800" y="10387"/>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7943" name="Rectangle 7">
                <a:extLst>
                  <a:ext uri="{FF2B5EF4-FFF2-40B4-BE49-F238E27FC236}">
                    <a16:creationId xmlns:a16="http://schemas.microsoft.com/office/drawing/2014/main" id="{85E912B4-0008-4694-8CCB-FD6CA2AA3D8A}"/>
                  </a:ext>
                </a:extLst>
              </p:cNvPr>
              <p:cNvSpPr>
                <a:spLocks noChangeArrowheads="1"/>
              </p:cNvSpPr>
              <p:nvPr/>
            </p:nvSpPr>
            <p:spPr bwMode="auto">
              <a:xfrm>
                <a:off x="4960" y="10387"/>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7944" name="Rectangle 8">
                <a:extLst>
                  <a:ext uri="{FF2B5EF4-FFF2-40B4-BE49-F238E27FC236}">
                    <a16:creationId xmlns:a16="http://schemas.microsoft.com/office/drawing/2014/main" id="{BC31FBAA-BBCD-45F3-A7A1-95013B7F23DA}"/>
                  </a:ext>
                </a:extLst>
              </p:cNvPr>
              <p:cNvSpPr>
                <a:spLocks noChangeArrowheads="1"/>
              </p:cNvSpPr>
              <p:nvPr/>
            </p:nvSpPr>
            <p:spPr bwMode="auto">
              <a:xfrm>
                <a:off x="7840" y="9139"/>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7945" name="Rectangle 9">
                <a:extLst>
                  <a:ext uri="{FF2B5EF4-FFF2-40B4-BE49-F238E27FC236}">
                    <a16:creationId xmlns:a16="http://schemas.microsoft.com/office/drawing/2014/main" id="{006A38CE-7E39-490D-9047-00E30EB03DE3}"/>
                  </a:ext>
                </a:extLst>
              </p:cNvPr>
              <p:cNvSpPr>
                <a:spLocks noChangeArrowheads="1"/>
              </p:cNvSpPr>
              <p:nvPr/>
            </p:nvSpPr>
            <p:spPr bwMode="auto">
              <a:xfrm>
                <a:off x="7840" y="10387"/>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7946" name="Rectangle 10">
                <a:extLst>
                  <a:ext uri="{FF2B5EF4-FFF2-40B4-BE49-F238E27FC236}">
                    <a16:creationId xmlns:a16="http://schemas.microsoft.com/office/drawing/2014/main" id="{238AB8C2-71FA-44E0-A3DD-5C11049E3BE9}"/>
                  </a:ext>
                </a:extLst>
              </p:cNvPr>
              <p:cNvSpPr>
                <a:spLocks noChangeArrowheads="1"/>
              </p:cNvSpPr>
              <p:nvPr/>
            </p:nvSpPr>
            <p:spPr bwMode="auto">
              <a:xfrm>
                <a:off x="7840" y="11791"/>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7947" name="Line 11">
                <a:extLst>
                  <a:ext uri="{FF2B5EF4-FFF2-40B4-BE49-F238E27FC236}">
                    <a16:creationId xmlns:a16="http://schemas.microsoft.com/office/drawing/2014/main" id="{F3B37005-7DD3-4EF3-9DE6-5FA7FDA4FF21}"/>
                  </a:ext>
                </a:extLst>
              </p:cNvPr>
              <p:cNvSpPr>
                <a:spLocks noChangeShapeType="1"/>
              </p:cNvSpPr>
              <p:nvPr/>
            </p:nvSpPr>
            <p:spPr bwMode="auto">
              <a:xfrm>
                <a:off x="2980" y="10477"/>
                <a:ext cx="19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48" name="Line 12">
                <a:extLst>
                  <a:ext uri="{FF2B5EF4-FFF2-40B4-BE49-F238E27FC236}">
                    <a16:creationId xmlns:a16="http://schemas.microsoft.com/office/drawing/2014/main" id="{4F691268-62B4-46FF-B991-F7BA47FBC136}"/>
                  </a:ext>
                </a:extLst>
              </p:cNvPr>
              <p:cNvSpPr>
                <a:spLocks noChangeShapeType="1"/>
              </p:cNvSpPr>
              <p:nvPr/>
            </p:nvSpPr>
            <p:spPr bwMode="auto">
              <a:xfrm flipV="1">
                <a:off x="5140" y="9295"/>
                <a:ext cx="270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49" name="Line 13">
                <a:extLst>
                  <a:ext uri="{FF2B5EF4-FFF2-40B4-BE49-F238E27FC236}">
                    <a16:creationId xmlns:a16="http://schemas.microsoft.com/office/drawing/2014/main" id="{59C5936A-F436-4882-A16F-2A72353A51B6}"/>
                  </a:ext>
                </a:extLst>
              </p:cNvPr>
              <p:cNvSpPr>
                <a:spLocks noChangeShapeType="1"/>
              </p:cNvSpPr>
              <p:nvPr/>
            </p:nvSpPr>
            <p:spPr bwMode="auto">
              <a:xfrm>
                <a:off x="5140" y="10477"/>
                <a:ext cx="27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950" name="Line 14">
                <a:extLst>
                  <a:ext uri="{FF2B5EF4-FFF2-40B4-BE49-F238E27FC236}">
                    <a16:creationId xmlns:a16="http://schemas.microsoft.com/office/drawing/2014/main" id="{6FF110E4-03F2-4E67-8437-0B6C69FB35B9}"/>
                  </a:ext>
                </a:extLst>
              </p:cNvPr>
              <p:cNvSpPr>
                <a:spLocks noChangeShapeType="1"/>
              </p:cNvSpPr>
              <p:nvPr/>
            </p:nvSpPr>
            <p:spPr bwMode="auto">
              <a:xfrm>
                <a:off x="5140" y="10543"/>
                <a:ext cx="270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7951" name="Rectangle 15">
              <a:extLst>
                <a:ext uri="{FF2B5EF4-FFF2-40B4-BE49-F238E27FC236}">
                  <a16:creationId xmlns:a16="http://schemas.microsoft.com/office/drawing/2014/main" id="{345A594C-664E-4711-A318-9456B1B76BBD}"/>
                </a:ext>
              </a:extLst>
            </p:cNvPr>
            <p:cNvSpPr>
              <a:spLocks noChangeArrowheads="1"/>
            </p:cNvSpPr>
            <p:nvPr/>
          </p:nvSpPr>
          <p:spPr bwMode="auto">
            <a:xfrm>
              <a:off x="2426" y="2150"/>
              <a:ext cx="4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AN</a:t>
              </a:r>
              <a:r>
                <a:rPr kumimoji="1" lang="en-US" altLang="zh-CN" sz="2000" b="1" baseline="-30000">
                  <a:latin typeface="Times New Roman" panose="02020603050405020304" pitchFamily="18" charset="0"/>
                </a:rPr>
                <a:t>p</a:t>
              </a:r>
            </a:p>
          </p:txBody>
        </p:sp>
        <p:sp>
          <p:nvSpPr>
            <p:cNvPr id="167952" name="Rectangle 16">
              <a:extLst>
                <a:ext uri="{FF2B5EF4-FFF2-40B4-BE49-F238E27FC236}">
                  <a16:creationId xmlns:a16="http://schemas.microsoft.com/office/drawing/2014/main" id="{55526EB1-302E-4E72-80B0-379BA9235E84}"/>
                </a:ext>
              </a:extLst>
            </p:cNvPr>
            <p:cNvSpPr>
              <a:spLocks noChangeArrowheads="1"/>
            </p:cNvSpPr>
            <p:nvPr/>
          </p:nvSpPr>
          <p:spPr bwMode="auto">
            <a:xfrm>
              <a:off x="4682" y="2150"/>
              <a:ext cx="4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AN</a:t>
              </a:r>
              <a:r>
                <a:rPr kumimoji="1" lang="en-US" altLang="zh-CN" sz="2000" b="1" baseline="-30000">
                  <a:latin typeface="Times New Roman" panose="02020603050405020304" pitchFamily="18" charset="0"/>
                </a:rPr>
                <a:t>q</a:t>
              </a:r>
            </a:p>
          </p:txBody>
        </p:sp>
        <p:sp>
          <p:nvSpPr>
            <p:cNvPr id="167953" name="Rectangle 17">
              <a:extLst>
                <a:ext uri="{FF2B5EF4-FFF2-40B4-BE49-F238E27FC236}">
                  <a16:creationId xmlns:a16="http://schemas.microsoft.com/office/drawing/2014/main" id="{7CA1CFB4-2C02-4618-88DB-AF227C9DFDF1}"/>
                </a:ext>
              </a:extLst>
            </p:cNvPr>
            <p:cNvSpPr>
              <a:spLocks noChangeArrowheads="1"/>
            </p:cNvSpPr>
            <p:nvPr/>
          </p:nvSpPr>
          <p:spPr bwMode="auto">
            <a:xfrm>
              <a:off x="698" y="2150"/>
              <a:ext cx="4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AN</a:t>
              </a:r>
              <a:r>
                <a:rPr kumimoji="1" lang="en-US" altLang="zh-CN" sz="2000" b="1" baseline="-30000">
                  <a:latin typeface="Times New Roman" panose="02020603050405020304" pitchFamily="18" charset="0"/>
                </a:rPr>
                <a:t>h</a:t>
              </a:r>
            </a:p>
          </p:txBody>
        </p:sp>
        <p:sp>
          <p:nvSpPr>
            <p:cNvPr id="167954" name="Rectangle 18">
              <a:extLst>
                <a:ext uri="{FF2B5EF4-FFF2-40B4-BE49-F238E27FC236}">
                  <a16:creationId xmlns:a16="http://schemas.microsoft.com/office/drawing/2014/main" id="{24C0F154-69EC-4826-B6C5-5E6B7FF05607}"/>
                </a:ext>
              </a:extLst>
            </p:cNvPr>
            <p:cNvSpPr>
              <a:spLocks noChangeArrowheads="1"/>
            </p:cNvSpPr>
            <p:nvPr/>
          </p:nvSpPr>
          <p:spPr bwMode="auto">
            <a:xfrm>
              <a:off x="1200" y="1910"/>
              <a:ext cx="9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v</a:t>
              </a:r>
              <a:r>
                <a:rPr kumimoji="1" lang="en-US" altLang="zh-CN" sz="2000" b="1" baseline="-30000">
                  <a:latin typeface="Times New Roman" panose="02020603050405020304" pitchFamily="18" charset="0"/>
                </a:rPr>
                <a:t>hp</a:t>
              </a:r>
              <a:r>
                <a:rPr kumimoji="1" lang="en-US" altLang="zh-CN" sz="2000" b="1">
                  <a:latin typeface="Times New Roman" panose="02020603050405020304" pitchFamily="18" charset="0"/>
                </a:rPr>
                <a:t>	δ</a:t>
              </a:r>
              <a:r>
                <a:rPr kumimoji="1" lang="en-US" altLang="zh-CN" sz="2000" b="1" baseline="-30000">
                  <a:latin typeface="Times New Roman" panose="02020603050405020304" pitchFamily="18" charset="0"/>
                </a:rPr>
                <a:t>pk-1</a:t>
              </a:r>
            </a:p>
          </p:txBody>
        </p:sp>
        <p:sp>
          <p:nvSpPr>
            <p:cNvPr id="167955" name="Rectangle 19">
              <a:extLst>
                <a:ext uri="{FF2B5EF4-FFF2-40B4-BE49-F238E27FC236}">
                  <a16:creationId xmlns:a16="http://schemas.microsoft.com/office/drawing/2014/main" id="{E84563D7-EBE3-4DC5-9308-23EDCD81AC37}"/>
                </a:ext>
              </a:extLst>
            </p:cNvPr>
            <p:cNvSpPr>
              <a:spLocks noChangeArrowheads="1"/>
            </p:cNvSpPr>
            <p:nvPr/>
          </p:nvSpPr>
          <p:spPr bwMode="auto">
            <a:xfrm>
              <a:off x="4032" y="1238"/>
              <a:ext cx="31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δ</a:t>
              </a:r>
              <a:r>
                <a:rPr kumimoji="1" lang="en-US" altLang="zh-CN" sz="2000" b="1" baseline="-30000">
                  <a:latin typeface="Times New Roman" panose="02020603050405020304" pitchFamily="18" charset="0"/>
                </a:rPr>
                <a:t>1k</a:t>
              </a:r>
            </a:p>
          </p:txBody>
        </p:sp>
        <p:sp>
          <p:nvSpPr>
            <p:cNvPr id="167956" name="Rectangle 20">
              <a:extLst>
                <a:ext uri="{FF2B5EF4-FFF2-40B4-BE49-F238E27FC236}">
                  <a16:creationId xmlns:a16="http://schemas.microsoft.com/office/drawing/2014/main" id="{8F1624FF-BF0A-4E38-86E6-BF9A3AA76A70}"/>
                </a:ext>
              </a:extLst>
            </p:cNvPr>
            <p:cNvSpPr>
              <a:spLocks noChangeArrowheads="1"/>
            </p:cNvSpPr>
            <p:nvPr/>
          </p:nvSpPr>
          <p:spPr bwMode="auto">
            <a:xfrm>
              <a:off x="3456" y="1488"/>
              <a:ext cx="3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w</a:t>
              </a:r>
              <a:r>
                <a:rPr kumimoji="1" lang="en-US" altLang="zh-CN" sz="2000" b="1" baseline="-30000">
                  <a:latin typeface="Times New Roman" panose="02020603050405020304" pitchFamily="18" charset="0"/>
                </a:rPr>
                <a:t>p1</a:t>
              </a:r>
            </a:p>
          </p:txBody>
        </p:sp>
        <p:sp>
          <p:nvSpPr>
            <p:cNvPr id="167957" name="Rectangle 21">
              <a:extLst>
                <a:ext uri="{FF2B5EF4-FFF2-40B4-BE49-F238E27FC236}">
                  <a16:creationId xmlns:a16="http://schemas.microsoft.com/office/drawing/2014/main" id="{3E1B3FE2-6FA9-4FA7-A7B0-BC3840390357}"/>
                </a:ext>
              </a:extLst>
            </p:cNvPr>
            <p:cNvSpPr>
              <a:spLocks noChangeArrowheads="1"/>
            </p:cNvSpPr>
            <p:nvPr/>
          </p:nvSpPr>
          <p:spPr bwMode="auto">
            <a:xfrm>
              <a:off x="3456" y="1872"/>
              <a:ext cx="3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w</a:t>
              </a:r>
              <a:r>
                <a:rPr kumimoji="1" lang="en-US" altLang="zh-CN" sz="2000" b="1" baseline="-30000">
                  <a:latin typeface="Times New Roman" panose="02020603050405020304" pitchFamily="18" charset="0"/>
                </a:rPr>
                <a:t>pq</a:t>
              </a:r>
            </a:p>
          </p:txBody>
        </p:sp>
        <p:sp>
          <p:nvSpPr>
            <p:cNvPr id="167958" name="Rectangle 22">
              <a:extLst>
                <a:ext uri="{FF2B5EF4-FFF2-40B4-BE49-F238E27FC236}">
                  <a16:creationId xmlns:a16="http://schemas.microsoft.com/office/drawing/2014/main" id="{607A4E68-2D4A-4C79-A5A3-D0404FA9448F}"/>
                </a:ext>
              </a:extLst>
            </p:cNvPr>
            <p:cNvSpPr>
              <a:spLocks noChangeArrowheads="1"/>
            </p:cNvSpPr>
            <p:nvPr/>
          </p:nvSpPr>
          <p:spPr bwMode="auto">
            <a:xfrm>
              <a:off x="4080" y="1872"/>
              <a:ext cx="3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δ</a:t>
              </a:r>
              <a:r>
                <a:rPr kumimoji="1" lang="en-US" altLang="zh-CN" sz="2000" b="1" baseline="-30000">
                  <a:latin typeface="Times New Roman" panose="02020603050405020304" pitchFamily="18" charset="0"/>
                </a:rPr>
                <a:t>qk</a:t>
              </a:r>
            </a:p>
          </p:txBody>
        </p:sp>
        <p:sp>
          <p:nvSpPr>
            <p:cNvPr id="167959" name="Rectangle 23">
              <a:extLst>
                <a:ext uri="{FF2B5EF4-FFF2-40B4-BE49-F238E27FC236}">
                  <a16:creationId xmlns:a16="http://schemas.microsoft.com/office/drawing/2014/main" id="{834F22F3-668C-4C18-9DE2-ED2AB2E72A13}"/>
                </a:ext>
              </a:extLst>
            </p:cNvPr>
            <p:cNvSpPr>
              <a:spLocks noChangeArrowheads="1"/>
            </p:cNvSpPr>
            <p:nvPr/>
          </p:nvSpPr>
          <p:spPr bwMode="auto">
            <a:xfrm>
              <a:off x="3504" y="2304"/>
              <a:ext cx="38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w</a:t>
              </a:r>
              <a:r>
                <a:rPr kumimoji="1" lang="en-US" altLang="zh-CN" sz="2000" b="1" baseline="-30000">
                  <a:latin typeface="Times New Roman" panose="02020603050405020304" pitchFamily="18" charset="0"/>
                </a:rPr>
                <a:t>pm</a:t>
              </a:r>
            </a:p>
          </p:txBody>
        </p:sp>
        <p:sp>
          <p:nvSpPr>
            <p:cNvPr id="167960" name="Rectangle 24">
              <a:extLst>
                <a:ext uri="{FF2B5EF4-FFF2-40B4-BE49-F238E27FC236}">
                  <a16:creationId xmlns:a16="http://schemas.microsoft.com/office/drawing/2014/main" id="{2A6C2BA9-79C0-400F-B2B7-B6AE8034268F}"/>
                </a:ext>
              </a:extLst>
            </p:cNvPr>
            <p:cNvSpPr>
              <a:spLocks noChangeArrowheads="1"/>
            </p:cNvSpPr>
            <p:nvPr/>
          </p:nvSpPr>
          <p:spPr bwMode="auto">
            <a:xfrm>
              <a:off x="4090" y="2544"/>
              <a:ext cx="35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δ</a:t>
              </a:r>
              <a:r>
                <a:rPr kumimoji="1" lang="en-US" altLang="zh-CN" sz="2000" b="1" baseline="-30000">
                  <a:latin typeface="Times New Roman" panose="02020603050405020304" pitchFamily="18" charset="0"/>
                </a:rPr>
                <a:t>mk</a:t>
              </a:r>
            </a:p>
          </p:txBody>
        </p:sp>
        <p:sp>
          <p:nvSpPr>
            <p:cNvPr id="167961" name="Rectangle 25">
              <a:extLst>
                <a:ext uri="{FF2B5EF4-FFF2-40B4-BE49-F238E27FC236}">
                  <a16:creationId xmlns:a16="http://schemas.microsoft.com/office/drawing/2014/main" id="{0B6347A4-7008-4FBD-9C40-EF0744D5513B}"/>
                </a:ext>
              </a:extLst>
            </p:cNvPr>
            <p:cNvSpPr>
              <a:spLocks noChangeArrowheads="1"/>
            </p:cNvSpPr>
            <p:nvPr/>
          </p:nvSpPr>
          <p:spPr bwMode="auto">
            <a:xfrm>
              <a:off x="774" y="3513"/>
              <a:ext cx="6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第</a:t>
              </a:r>
              <a:r>
                <a:rPr kumimoji="1" lang="en-US" altLang="zh-CN" sz="2000" b="1">
                  <a:latin typeface="Times New Roman" panose="02020603050405020304" pitchFamily="18" charset="0"/>
                </a:rPr>
                <a:t>k-2</a:t>
              </a:r>
              <a:r>
                <a:rPr kumimoji="1" lang="zh-CN" altLang="en-US" sz="2000" b="1">
                  <a:latin typeface="Times New Roman" panose="02020603050405020304" pitchFamily="18" charset="0"/>
                </a:rPr>
                <a:t>层</a:t>
              </a:r>
            </a:p>
          </p:txBody>
        </p:sp>
        <p:sp>
          <p:nvSpPr>
            <p:cNvPr id="167962" name="Rectangle 26">
              <a:extLst>
                <a:ext uri="{FF2B5EF4-FFF2-40B4-BE49-F238E27FC236}">
                  <a16:creationId xmlns:a16="http://schemas.microsoft.com/office/drawing/2014/main" id="{7CB44B59-23DB-4F33-AC7F-8C805A0560E0}"/>
                </a:ext>
              </a:extLst>
            </p:cNvPr>
            <p:cNvSpPr>
              <a:spLocks noChangeArrowheads="1"/>
            </p:cNvSpPr>
            <p:nvPr/>
          </p:nvSpPr>
          <p:spPr bwMode="auto">
            <a:xfrm>
              <a:off x="4512" y="3398"/>
              <a:ext cx="5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第</a:t>
              </a:r>
              <a:r>
                <a:rPr kumimoji="1" lang="en-US" altLang="zh-CN" sz="2000" b="1">
                  <a:latin typeface="Times New Roman" panose="02020603050405020304" pitchFamily="18" charset="0"/>
                </a:rPr>
                <a:t>k</a:t>
              </a:r>
              <a:r>
                <a:rPr kumimoji="1" lang="zh-CN" altLang="en-US" sz="2000" b="1">
                  <a:latin typeface="Times New Roman" panose="02020603050405020304" pitchFamily="18" charset="0"/>
                </a:rPr>
                <a:t>层</a:t>
              </a:r>
            </a:p>
          </p:txBody>
        </p:sp>
        <p:sp>
          <p:nvSpPr>
            <p:cNvPr id="167963" name="Rectangle 27">
              <a:extLst>
                <a:ext uri="{FF2B5EF4-FFF2-40B4-BE49-F238E27FC236}">
                  <a16:creationId xmlns:a16="http://schemas.microsoft.com/office/drawing/2014/main" id="{54CB9246-DD55-4E38-A1B1-7A6E7A9FF90A}"/>
                </a:ext>
              </a:extLst>
            </p:cNvPr>
            <p:cNvSpPr>
              <a:spLocks noChangeArrowheads="1"/>
            </p:cNvSpPr>
            <p:nvPr/>
          </p:nvSpPr>
          <p:spPr bwMode="auto">
            <a:xfrm>
              <a:off x="2352" y="3456"/>
              <a:ext cx="6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anose="02020603050405020304" pitchFamily="18" charset="0"/>
                </a:rPr>
                <a:t>第</a:t>
              </a:r>
              <a:r>
                <a:rPr kumimoji="1" lang="en-US" altLang="zh-CN" sz="2000" b="1">
                  <a:latin typeface="Times New Roman" panose="02020603050405020304" pitchFamily="18" charset="0"/>
                </a:rPr>
                <a:t>k-1</a:t>
              </a:r>
              <a:r>
                <a:rPr kumimoji="1" lang="zh-CN" altLang="en-US" sz="2000" b="1">
                  <a:latin typeface="Times New Roman" panose="02020603050405020304" pitchFamily="18" charset="0"/>
                </a:rPr>
                <a:t>层</a:t>
              </a:r>
            </a:p>
          </p:txBody>
        </p:sp>
        <p:sp>
          <p:nvSpPr>
            <p:cNvPr id="167964" name="Rectangle 28">
              <a:extLst>
                <a:ext uri="{FF2B5EF4-FFF2-40B4-BE49-F238E27FC236}">
                  <a16:creationId xmlns:a16="http://schemas.microsoft.com/office/drawing/2014/main" id="{DFEE80D2-57EA-48C6-BC7D-F92DB6CB8A4D}"/>
                </a:ext>
              </a:extLst>
            </p:cNvPr>
            <p:cNvSpPr>
              <a:spLocks noChangeArrowheads="1"/>
            </p:cNvSpPr>
            <p:nvPr/>
          </p:nvSpPr>
          <p:spPr bwMode="auto">
            <a:xfrm>
              <a:off x="4704" y="244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67965" name="Rectangle 29">
              <a:extLst>
                <a:ext uri="{FF2B5EF4-FFF2-40B4-BE49-F238E27FC236}">
                  <a16:creationId xmlns:a16="http://schemas.microsoft.com/office/drawing/2014/main" id="{0AAF6151-39DE-4745-B724-44056D13861C}"/>
                </a:ext>
              </a:extLst>
            </p:cNvPr>
            <p:cNvSpPr>
              <a:spLocks noChangeArrowheads="1"/>
            </p:cNvSpPr>
            <p:nvPr/>
          </p:nvSpPr>
          <p:spPr bwMode="auto">
            <a:xfrm>
              <a:off x="4769" y="1624"/>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B0CEB0A-911C-4DA2-9EC9-F882BFA3A185}"/>
              </a:ext>
            </a:extLst>
          </p:cNvPr>
          <p:cNvSpPr>
            <a:spLocks noGrp="1"/>
          </p:cNvSpPr>
          <p:nvPr>
            <p:ph type="dt" sz="half" idx="4294967295"/>
          </p:nvPr>
        </p:nvSpPr>
        <p:spPr>
          <a:xfrm>
            <a:off x="0" y="6356350"/>
            <a:ext cx="2743200" cy="365125"/>
          </a:xfrm>
        </p:spPr>
        <p:txBody>
          <a:bodyPr/>
          <a:lstStyle/>
          <a:p>
            <a:fld id="{0F8842DD-6421-4F65-8330-29A733ACC71A}" type="datetime1">
              <a:rPr lang="zh-CN" altLang="en-US"/>
              <a:pPr/>
              <a:t>2020/12/1</a:t>
            </a:fld>
            <a:endParaRPr lang="en-US" altLang="zh-CN"/>
          </a:p>
        </p:txBody>
      </p:sp>
      <p:sp>
        <p:nvSpPr>
          <p:cNvPr id="6" name="灯片编号占位符 5">
            <a:extLst>
              <a:ext uri="{FF2B5EF4-FFF2-40B4-BE49-F238E27FC236}">
                <a16:creationId xmlns:a16="http://schemas.microsoft.com/office/drawing/2014/main" id="{C8C41FF0-F1CA-4107-9B29-4B33BFF4EF1E}"/>
              </a:ext>
            </a:extLst>
          </p:cNvPr>
          <p:cNvSpPr>
            <a:spLocks noGrp="1"/>
          </p:cNvSpPr>
          <p:nvPr>
            <p:ph type="sldNum" sz="quarter" idx="4294967295"/>
          </p:nvPr>
        </p:nvSpPr>
        <p:spPr>
          <a:xfrm>
            <a:off x="9448800" y="6356350"/>
            <a:ext cx="2743200" cy="365125"/>
          </a:xfrm>
        </p:spPr>
        <p:txBody>
          <a:bodyPr/>
          <a:lstStyle/>
          <a:p>
            <a:fld id="{9B1D7FA0-AA24-4949-8F02-94E6AEBD4AE5}" type="slidenum">
              <a:rPr lang="en-US" altLang="zh-CN"/>
              <a:pPr/>
              <a:t>43</a:t>
            </a:fld>
            <a:endParaRPr lang="en-US" altLang="zh-CN"/>
          </a:p>
        </p:txBody>
      </p:sp>
      <p:sp>
        <p:nvSpPr>
          <p:cNvPr id="168962" name="Rectangle 2">
            <a:extLst>
              <a:ext uri="{FF2B5EF4-FFF2-40B4-BE49-F238E27FC236}">
                <a16:creationId xmlns:a16="http://schemas.microsoft.com/office/drawing/2014/main" id="{06B569FF-F0DA-4EE3-A022-B657287AFA27}"/>
              </a:ext>
            </a:extLst>
          </p:cNvPr>
          <p:cNvSpPr>
            <a:spLocks noGrp="1" noChangeArrowheads="1"/>
          </p:cNvSpPr>
          <p:nvPr>
            <p:ph type="title" idx="4294967295"/>
          </p:nvPr>
        </p:nvSpPr>
        <p:spPr>
          <a:xfrm>
            <a:off x="0" y="195263"/>
            <a:ext cx="10972800" cy="692150"/>
          </a:xfrm>
        </p:spPr>
        <p:txBody>
          <a:bodyPr/>
          <a:lstStyle/>
          <a:p>
            <a:r>
              <a:rPr lang="zh-CN" altLang="en-US" b="1" dirty="0">
                <a:latin typeface="宋体" panose="02010600030101010101" pitchFamily="2" charset="-122"/>
              </a:rPr>
              <a:t>隐藏层权的调整</a:t>
            </a:r>
            <a:endParaRPr lang="zh-CN" altLang="en-US" dirty="0"/>
          </a:p>
        </p:txBody>
      </p:sp>
      <p:sp>
        <p:nvSpPr>
          <p:cNvPr id="168963" name="Rectangle 3">
            <a:extLst>
              <a:ext uri="{FF2B5EF4-FFF2-40B4-BE49-F238E27FC236}">
                <a16:creationId xmlns:a16="http://schemas.microsoft.com/office/drawing/2014/main" id="{B55AC28B-BF82-416C-ADDE-66A208A7F11E}"/>
              </a:ext>
            </a:extLst>
          </p:cNvPr>
          <p:cNvSpPr>
            <a:spLocks noChangeArrowheads="1"/>
          </p:cNvSpPr>
          <p:nvPr/>
        </p:nvSpPr>
        <p:spPr bwMode="auto">
          <a:xfrm>
            <a:off x="2286000" y="1676400"/>
            <a:ext cx="7772400"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en-US" altLang="zh-CN" sz="2800" b="1"/>
              <a:t>δ</a:t>
            </a:r>
            <a:r>
              <a:rPr lang="en-US" altLang="zh-CN" sz="2800" b="1" baseline="-30000"/>
              <a:t>pk-1</a:t>
            </a:r>
            <a:r>
              <a:rPr lang="zh-CN" altLang="en-US" sz="2800" b="1"/>
              <a:t>的值和</a:t>
            </a:r>
            <a:r>
              <a:rPr lang="en-US" altLang="zh-CN" sz="2800" b="1"/>
              <a:t>δ</a:t>
            </a:r>
            <a:r>
              <a:rPr lang="en-US" altLang="zh-CN" sz="2800" b="1" baseline="-30000"/>
              <a:t>1k</a:t>
            </a:r>
            <a:r>
              <a:rPr lang="zh-CN" altLang="en-US" sz="2800" b="1"/>
              <a:t>，</a:t>
            </a:r>
            <a:r>
              <a:rPr lang="en-US" altLang="zh-CN" sz="2800" b="1"/>
              <a:t>δ</a:t>
            </a:r>
            <a:r>
              <a:rPr lang="en-US" altLang="zh-CN" sz="2800" b="1" baseline="-30000"/>
              <a:t>2k</a:t>
            </a:r>
            <a:r>
              <a:rPr lang="zh-CN" altLang="en-US" sz="2800" b="1"/>
              <a:t>，</a:t>
            </a:r>
            <a:r>
              <a:rPr lang="en-US" altLang="zh-CN" sz="2800" b="1"/>
              <a:t>…</a:t>
            </a:r>
            <a:r>
              <a:rPr lang="zh-CN" altLang="en-US" sz="2800" b="1"/>
              <a:t>，</a:t>
            </a:r>
            <a:r>
              <a:rPr lang="en-US" altLang="zh-CN" sz="2800" b="1"/>
              <a:t>δ</a:t>
            </a:r>
            <a:r>
              <a:rPr lang="en-US" altLang="zh-CN" sz="2800" b="1" baseline="-30000"/>
              <a:t>mk</a:t>
            </a:r>
            <a:r>
              <a:rPr lang="en-US" altLang="zh-CN" sz="2800" b="1"/>
              <a:t> </a:t>
            </a:r>
            <a:r>
              <a:rPr lang="zh-CN" altLang="en-US" sz="2800" b="1"/>
              <a:t>有关</a:t>
            </a:r>
          </a:p>
          <a:p>
            <a:pPr algn="just">
              <a:spcBef>
                <a:spcPct val="50000"/>
              </a:spcBef>
            </a:pPr>
            <a:r>
              <a:rPr lang="zh-CN" altLang="en-US" sz="2800" b="1"/>
              <a:t>不妨认为</a:t>
            </a:r>
            <a:r>
              <a:rPr lang="en-US" altLang="zh-CN" sz="2800" b="1"/>
              <a:t>δ</a:t>
            </a:r>
            <a:r>
              <a:rPr lang="en-US" altLang="zh-CN" sz="2800" b="1" baseline="-30000"/>
              <a:t>pk-1</a:t>
            </a:r>
            <a:endParaRPr lang="en-US" altLang="zh-CN" sz="2800" b="1"/>
          </a:p>
          <a:p>
            <a:pPr algn="just" eaLnBrk="0" hangingPunct="0">
              <a:spcBef>
                <a:spcPct val="50000"/>
              </a:spcBef>
            </a:pPr>
            <a:r>
              <a:rPr lang="zh-CN" altLang="en-US" sz="2800" b="1"/>
              <a:t>通过权</a:t>
            </a:r>
            <a:r>
              <a:rPr lang="en-US" altLang="zh-CN" sz="2800" b="1"/>
              <a:t>w</a:t>
            </a:r>
            <a:r>
              <a:rPr lang="en-US" altLang="zh-CN" sz="2800" b="1" baseline="-30000"/>
              <a:t>p1</a:t>
            </a:r>
            <a:r>
              <a:rPr lang="zh-CN" altLang="en-US" sz="2800" b="1"/>
              <a:t>对</a:t>
            </a:r>
            <a:r>
              <a:rPr lang="en-US" altLang="zh-CN" sz="2800" b="1"/>
              <a:t>δ</a:t>
            </a:r>
            <a:r>
              <a:rPr lang="en-US" altLang="zh-CN" sz="2800" b="1" baseline="-30000"/>
              <a:t>1k</a:t>
            </a:r>
            <a:r>
              <a:rPr lang="zh-CN" altLang="en-US" sz="2800" b="1"/>
              <a:t>做出贡献，</a:t>
            </a:r>
          </a:p>
          <a:p>
            <a:pPr algn="just">
              <a:spcBef>
                <a:spcPct val="50000"/>
              </a:spcBef>
            </a:pPr>
            <a:r>
              <a:rPr lang="zh-CN" altLang="en-US" sz="2800" b="1"/>
              <a:t>通过权</a:t>
            </a:r>
            <a:r>
              <a:rPr lang="en-US" altLang="zh-CN" sz="2800" b="1"/>
              <a:t>w</a:t>
            </a:r>
            <a:r>
              <a:rPr lang="en-US" altLang="zh-CN" sz="2800" b="1" baseline="-30000"/>
              <a:t>p2</a:t>
            </a:r>
            <a:r>
              <a:rPr lang="zh-CN" altLang="en-US" sz="2800" b="1"/>
              <a:t>对</a:t>
            </a:r>
            <a:r>
              <a:rPr lang="en-US" altLang="zh-CN" sz="2800" b="1"/>
              <a:t>δ</a:t>
            </a:r>
            <a:r>
              <a:rPr lang="en-US" altLang="zh-CN" sz="2800" b="1" baseline="-30000"/>
              <a:t>2k</a:t>
            </a:r>
            <a:r>
              <a:rPr lang="zh-CN" altLang="en-US" sz="2800" b="1"/>
              <a:t>做出贡献，</a:t>
            </a:r>
          </a:p>
          <a:p>
            <a:pPr algn="just" eaLnBrk="0" hangingPunct="0">
              <a:spcBef>
                <a:spcPct val="50000"/>
              </a:spcBef>
            </a:pPr>
            <a:r>
              <a:rPr lang="en-US" altLang="zh-CN" sz="2800" b="1"/>
              <a:t>……</a:t>
            </a:r>
          </a:p>
          <a:p>
            <a:pPr algn="just" eaLnBrk="0" hangingPunct="0">
              <a:spcBef>
                <a:spcPct val="50000"/>
              </a:spcBef>
            </a:pPr>
            <a:r>
              <a:rPr lang="zh-CN" altLang="en-US" sz="2800" b="1"/>
              <a:t>通过权</a:t>
            </a:r>
            <a:r>
              <a:rPr lang="en-US" altLang="zh-CN" sz="2800" b="1"/>
              <a:t>w</a:t>
            </a:r>
            <a:r>
              <a:rPr lang="en-US" altLang="zh-CN" sz="2800" b="1" baseline="-30000"/>
              <a:t>pm</a:t>
            </a:r>
            <a:r>
              <a:rPr lang="zh-CN" altLang="en-US" sz="2800" b="1"/>
              <a:t>对</a:t>
            </a:r>
            <a:r>
              <a:rPr lang="en-US" altLang="zh-CN" sz="2800" b="1"/>
              <a:t>δ</a:t>
            </a:r>
            <a:r>
              <a:rPr lang="en-US" altLang="zh-CN" sz="2800" b="1" baseline="-30000"/>
              <a:t>mk</a:t>
            </a:r>
            <a:r>
              <a:rPr lang="zh-CN" altLang="en-US" sz="2800" b="1"/>
              <a:t>做出贡献。</a:t>
            </a:r>
          </a:p>
          <a:p>
            <a:pPr algn="just">
              <a:spcBef>
                <a:spcPct val="50000"/>
              </a:spcBef>
            </a:pPr>
            <a:r>
              <a:rPr lang="en-US" altLang="zh-CN" b="1"/>
              <a:t>δ</a:t>
            </a:r>
            <a:r>
              <a:rPr lang="en-US" altLang="zh-CN" b="1" baseline="-30000"/>
              <a:t>pk-1</a:t>
            </a:r>
            <a:r>
              <a:rPr lang="en-US" altLang="zh-CN" b="1"/>
              <a:t>= f</a:t>
            </a:r>
            <a:r>
              <a:rPr lang="en-US" altLang="zh-CN" b="1" baseline="-30000"/>
              <a:t>k-1</a:t>
            </a:r>
            <a:r>
              <a:rPr lang="en-US" altLang="zh-CN" b="1"/>
              <a:t>′(net</a:t>
            </a:r>
            <a:r>
              <a:rPr lang="en-US" altLang="zh-CN" b="1" baseline="-30000"/>
              <a:t>p</a:t>
            </a:r>
            <a:r>
              <a:rPr lang="en-US" altLang="zh-CN" b="1"/>
              <a:t>) (w</a:t>
            </a:r>
            <a:r>
              <a:rPr lang="en-US" altLang="zh-CN" b="1" baseline="-30000"/>
              <a:t>p1</a:t>
            </a:r>
            <a:r>
              <a:rPr lang="en-US" altLang="zh-CN" b="1"/>
              <a:t>δ</a:t>
            </a:r>
            <a:r>
              <a:rPr lang="en-US" altLang="zh-CN" b="1" baseline="-30000"/>
              <a:t>1k</a:t>
            </a:r>
            <a:r>
              <a:rPr lang="en-US" altLang="zh-CN" b="1"/>
              <a:t>+ w</a:t>
            </a:r>
            <a:r>
              <a:rPr lang="en-US" altLang="zh-CN" b="1" baseline="-30000"/>
              <a:t>p2</a:t>
            </a:r>
            <a:r>
              <a:rPr lang="en-US" altLang="zh-CN" b="1"/>
              <a:t>δ</a:t>
            </a:r>
            <a:r>
              <a:rPr lang="en-US" altLang="zh-CN" b="1" baseline="-30000"/>
              <a:t>2k</a:t>
            </a:r>
            <a:r>
              <a:rPr lang="en-US" altLang="zh-CN" b="1"/>
              <a:t>+…+ w</a:t>
            </a:r>
            <a:r>
              <a:rPr lang="en-US" altLang="zh-CN" b="1" baseline="-30000"/>
              <a:t>pm</a:t>
            </a:r>
            <a:r>
              <a:rPr lang="en-US" altLang="zh-CN" b="1"/>
              <a:t>δ</a:t>
            </a:r>
            <a:r>
              <a:rPr lang="en-US" altLang="zh-CN" b="1" baseline="-30000"/>
              <a:t>m k</a:t>
            </a:r>
            <a:r>
              <a:rPr lang="en-US" altLang="zh-CN"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anim calcmode="lin" valueType="num">
                                      <p:cBhvr additive="base">
                                        <p:cTn id="7" dur="500" fill="hold"/>
                                        <p:tgtEl>
                                          <p:spTgt spid="1689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89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8963">
                                            <p:txEl>
                                              <p:pRg st="1" end="1"/>
                                            </p:txEl>
                                          </p:spTgt>
                                        </p:tgtEl>
                                        <p:attrNameLst>
                                          <p:attrName>style.visibility</p:attrName>
                                        </p:attrNameLst>
                                      </p:cBhvr>
                                      <p:to>
                                        <p:strVal val="visible"/>
                                      </p:to>
                                    </p:set>
                                    <p:anim calcmode="lin" valueType="num">
                                      <p:cBhvr additive="base">
                                        <p:cTn id="13" dur="500" fill="hold"/>
                                        <p:tgtEl>
                                          <p:spTgt spid="1689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89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8963">
                                            <p:txEl>
                                              <p:pRg st="2" end="2"/>
                                            </p:txEl>
                                          </p:spTgt>
                                        </p:tgtEl>
                                        <p:attrNameLst>
                                          <p:attrName>style.visibility</p:attrName>
                                        </p:attrNameLst>
                                      </p:cBhvr>
                                      <p:to>
                                        <p:strVal val="visible"/>
                                      </p:to>
                                    </p:set>
                                    <p:anim calcmode="lin" valueType="num">
                                      <p:cBhvr additive="base">
                                        <p:cTn id="19" dur="500" fill="hold"/>
                                        <p:tgtEl>
                                          <p:spTgt spid="1689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89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8963">
                                            <p:txEl>
                                              <p:pRg st="3" end="3"/>
                                            </p:txEl>
                                          </p:spTgt>
                                        </p:tgtEl>
                                        <p:attrNameLst>
                                          <p:attrName>style.visibility</p:attrName>
                                        </p:attrNameLst>
                                      </p:cBhvr>
                                      <p:to>
                                        <p:strVal val="visible"/>
                                      </p:to>
                                    </p:set>
                                    <p:anim calcmode="lin" valueType="num">
                                      <p:cBhvr additive="base">
                                        <p:cTn id="25" dur="500" fill="hold"/>
                                        <p:tgtEl>
                                          <p:spTgt spid="1689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89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8963">
                                            <p:txEl>
                                              <p:pRg st="4" end="4"/>
                                            </p:txEl>
                                          </p:spTgt>
                                        </p:tgtEl>
                                        <p:attrNameLst>
                                          <p:attrName>style.visibility</p:attrName>
                                        </p:attrNameLst>
                                      </p:cBhvr>
                                      <p:to>
                                        <p:strVal val="visible"/>
                                      </p:to>
                                    </p:set>
                                    <p:anim calcmode="lin" valueType="num">
                                      <p:cBhvr additive="base">
                                        <p:cTn id="31" dur="500" fill="hold"/>
                                        <p:tgtEl>
                                          <p:spTgt spid="16896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896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8963">
                                            <p:txEl>
                                              <p:pRg st="5" end="5"/>
                                            </p:txEl>
                                          </p:spTgt>
                                        </p:tgtEl>
                                        <p:attrNameLst>
                                          <p:attrName>style.visibility</p:attrName>
                                        </p:attrNameLst>
                                      </p:cBhvr>
                                      <p:to>
                                        <p:strVal val="visible"/>
                                      </p:to>
                                    </p:set>
                                    <p:anim calcmode="lin" valueType="num">
                                      <p:cBhvr additive="base">
                                        <p:cTn id="37" dur="500" fill="hold"/>
                                        <p:tgtEl>
                                          <p:spTgt spid="16896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896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68963">
                                            <p:txEl>
                                              <p:pRg st="6" end="6"/>
                                            </p:txEl>
                                          </p:spTgt>
                                        </p:tgtEl>
                                        <p:attrNameLst>
                                          <p:attrName>style.visibility</p:attrName>
                                        </p:attrNameLst>
                                      </p:cBhvr>
                                      <p:to>
                                        <p:strVal val="visible"/>
                                      </p:to>
                                    </p:set>
                                    <p:anim calcmode="lin" valueType="num">
                                      <p:cBhvr additive="base">
                                        <p:cTn id="43" dur="500" fill="hold"/>
                                        <p:tgtEl>
                                          <p:spTgt spid="16896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6896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3">
            <a:extLst>
              <a:ext uri="{FF2B5EF4-FFF2-40B4-BE49-F238E27FC236}">
                <a16:creationId xmlns:a16="http://schemas.microsoft.com/office/drawing/2014/main" id="{B284D251-60F9-4317-8667-B88ACFDEE60E}"/>
              </a:ext>
            </a:extLst>
          </p:cNvPr>
          <p:cNvSpPr>
            <a:spLocks noGrp="1"/>
          </p:cNvSpPr>
          <p:nvPr>
            <p:ph type="dt" sz="half" idx="4294967295"/>
          </p:nvPr>
        </p:nvSpPr>
        <p:spPr>
          <a:xfrm>
            <a:off x="0" y="6356350"/>
            <a:ext cx="2743200" cy="365125"/>
          </a:xfrm>
        </p:spPr>
        <p:txBody>
          <a:bodyPr/>
          <a:lstStyle/>
          <a:p>
            <a:fld id="{D44CF804-1BCA-4C04-A8E4-01F8C6FC30E8}" type="datetime1">
              <a:rPr lang="zh-CN" altLang="en-US"/>
              <a:pPr/>
              <a:t>2020/12/1</a:t>
            </a:fld>
            <a:endParaRPr lang="en-US" altLang="zh-CN"/>
          </a:p>
        </p:txBody>
      </p:sp>
      <p:sp>
        <p:nvSpPr>
          <p:cNvPr id="32" name="灯片编号占位符 5">
            <a:extLst>
              <a:ext uri="{FF2B5EF4-FFF2-40B4-BE49-F238E27FC236}">
                <a16:creationId xmlns:a16="http://schemas.microsoft.com/office/drawing/2014/main" id="{019CB5B4-B2CA-4660-B932-06EF89C5E5A2}"/>
              </a:ext>
            </a:extLst>
          </p:cNvPr>
          <p:cNvSpPr>
            <a:spLocks noGrp="1"/>
          </p:cNvSpPr>
          <p:nvPr>
            <p:ph type="sldNum" sz="quarter" idx="4294967295"/>
          </p:nvPr>
        </p:nvSpPr>
        <p:spPr>
          <a:xfrm>
            <a:off x="9448800" y="6356350"/>
            <a:ext cx="2743200" cy="365125"/>
          </a:xfrm>
        </p:spPr>
        <p:txBody>
          <a:bodyPr/>
          <a:lstStyle/>
          <a:p>
            <a:fld id="{09991DF3-394D-44AB-BBCA-52F41F2B62CE}" type="slidenum">
              <a:rPr lang="en-US" altLang="zh-CN"/>
              <a:pPr/>
              <a:t>44</a:t>
            </a:fld>
            <a:endParaRPr lang="en-US" altLang="zh-CN"/>
          </a:p>
        </p:txBody>
      </p:sp>
      <p:sp>
        <p:nvSpPr>
          <p:cNvPr id="169986" name="Rectangle 2">
            <a:extLst>
              <a:ext uri="{FF2B5EF4-FFF2-40B4-BE49-F238E27FC236}">
                <a16:creationId xmlns:a16="http://schemas.microsoft.com/office/drawing/2014/main" id="{0F1961F8-5162-40D6-B727-8678E1EC46DF}"/>
              </a:ext>
            </a:extLst>
          </p:cNvPr>
          <p:cNvSpPr>
            <a:spLocks noGrp="1" noChangeArrowheads="1"/>
          </p:cNvSpPr>
          <p:nvPr>
            <p:ph type="title" idx="4294967295"/>
          </p:nvPr>
        </p:nvSpPr>
        <p:spPr>
          <a:xfrm>
            <a:off x="0" y="195263"/>
            <a:ext cx="10972800" cy="692150"/>
          </a:xfrm>
        </p:spPr>
        <p:txBody>
          <a:bodyPr/>
          <a:lstStyle/>
          <a:p>
            <a:r>
              <a:rPr lang="zh-CN" altLang="en-US" b="1" dirty="0">
                <a:latin typeface="宋体" panose="02010600030101010101" pitchFamily="2" charset="-122"/>
              </a:rPr>
              <a:t>隐藏层权的调整</a:t>
            </a:r>
            <a:endParaRPr lang="zh-CN" altLang="en-US" dirty="0"/>
          </a:p>
        </p:txBody>
      </p:sp>
      <p:sp>
        <p:nvSpPr>
          <p:cNvPr id="169987" name="Rectangle 3">
            <a:extLst>
              <a:ext uri="{FF2B5EF4-FFF2-40B4-BE49-F238E27FC236}">
                <a16:creationId xmlns:a16="http://schemas.microsoft.com/office/drawing/2014/main" id="{02CC5A99-6F8D-4FC7-A284-88410CA38C6F}"/>
              </a:ext>
            </a:extLst>
          </p:cNvPr>
          <p:cNvSpPr>
            <a:spLocks noGrp="1" noChangeArrowheads="1"/>
          </p:cNvSpPr>
          <p:nvPr>
            <p:ph type="body" idx="4294967295"/>
          </p:nvPr>
        </p:nvSpPr>
        <p:spPr>
          <a:xfrm>
            <a:off x="3581400" y="1600200"/>
            <a:ext cx="8610600" cy="2133600"/>
          </a:xfrm>
        </p:spPr>
        <p:txBody>
          <a:bodyPr/>
          <a:lstStyle/>
          <a:p>
            <a:pPr algn="just">
              <a:buFont typeface="Wingdings" panose="05000000000000000000" pitchFamily="2" charset="2"/>
              <a:buNone/>
            </a:pPr>
            <a:r>
              <a:rPr lang="en-US" altLang="zh-CN" b="1">
                <a:latin typeface="Times New Roman" panose="02020603050405020304" pitchFamily="18" charset="0"/>
              </a:rPr>
              <a:t>v</a:t>
            </a:r>
            <a:r>
              <a:rPr lang="en-US" altLang="zh-CN" b="1" baseline="-30000">
                <a:latin typeface="Times New Roman" panose="02020603050405020304" pitchFamily="18" charset="0"/>
              </a:rPr>
              <a:t>hp</a:t>
            </a:r>
            <a:r>
              <a:rPr lang="en-US" altLang="zh-CN" b="1">
                <a:latin typeface="Times New Roman" panose="02020603050405020304" pitchFamily="18" charset="0"/>
              </a:rPr>
              <a:t>=v</a:t>
            </a:r>
            <a:r>
              <a:rPr lang="en-US" altLang="zh-CN" b="1" baseline="-30000">
                <a:latin typeface="Times New Roman" panose="02020603050405020304" pitchFamily="18" charset="0"/>
              </a:rPr>
              <a:t>hp</a:t>
            </a:r>
            <a:r>
              <a:rPr lang="en-US" altLang="zh-CN" b="1">
                <a:latin typeface="Times New Roman" panose="02020603050405020304" pitchFamily="18" charset="0"/>
              </a:rPr>
              <a:t>+∆v</a:t>
            </a:r>
            <a:r>
              <a:rPr lang="en-US" altLang="zh-CN" b="1" baseline="-30000">
                <a:latin typeface="Times New Roman" panose="02020603050405020304" pitchFamily="18" charset="0"/>
              </a:rPr>
              <a:t>hp</a:t>
            </a:r>
            <a:r>
              <a:rPr lang="en-US" altLang="zh-CN" b="1">
                <a:latin typeface="Times New Roman" panose="02020603050405020304" pitchFamily="18" charset="0"/>
              </a:rPr>
              <a:t> </a:t>
            </a:r>
          </a:p>
          <a:p>
            <a:pPr algn="just">
              <a:buFont typeface="Wingdings" panose="05000000000000000000" pitchFamily="2" charset="2"/>
              <a:buNone/>
            </a:pPr>
            <a:r>
              <a:rPr lang="en-US" altLang="zh-CN" b="1">
                <a:latin typeface="Times New Roman" panose="02020603050405020304" pitchFamily="18" charset="0"/>
              </a:rPr>
              <a:t>∆v</a:t>
            </a:r>
            <a:r>
              <a:rPr lang="en-US" altLang="zh-CN" b="1" baseline="-30000">
                <a:latin typeface="Times New Roman" panose="02020603050405020304" pitchFamily="18" charset="0"/>
              </a:rPr>
              <a:t>hp</a:t>
            </a:r>
            <a:r>
              <a:rPr lang="en-US" altLang="zh-CN" b="1">
                <a:latin typeface="Times New Roman" panose="02020603050405020304" pitchFamily="18" charset="0"/>
              </a:rPr>
              <a:t>=αδ</a:t>
            </a:r>
            <a:r>
              <a:rPr lang="en-US" altLang="zh-CN" b="1" baseline="-30000">
                <a:latin typeface="Times New Roman" panose="02020603050405020304" pitchFamily="18" charset="0"/>
              </a:rPr>
              <a:t>pk-1</a:t>
            </a:r>
            <a:r>
              <a:rPr lang="en-US" altLang="zh-CN" b="1">
                <a:latin typeface="Times New Roman" panose="02020603050405020304" pitchFamily="18" charset="0"/>
              </a:rPr>
              <a:t>o</a:t>
            </a:r>
            <a:r>
              <a:rPr lang="en-US" altLang="zh-CN" b="1" baseline="-30000">
                <a:latin typeface="Times New Roman" panose="02020603050405020304" pitchFamily="18" charset="0"/>
              </a:rPr>
              <a:t>hk-2</a:t>
            </a:r>
            <a:endParaRPr lang="en-US" altLang="zh-CN" b="1">
              <a:latin typeface="Times New Roman" panose="02020603050405020304" pitchFamily="18" charset="0"/>
            </a:endParaRPr>
          </a:p>
          <a:p>
            <a:pPr algn="just">
              <a:buFont typeface="Wingdings" panose="05000000000000000000" pitchFamily="2" charset="2"/>
              <a:buNone/>
            </a:pPr>
            <a:r>
              <a:rPr lang="en-US" altLang="zh-CN" b="1">
                <a:latin typeface="Times New Roman" panose="02020603050405020304" pitchFamily="18" charset="0"/>
              </a:rPr>
              <a:t> 	=αf</a:t>
            </a:r>
            <a:r>
              <a:rPr lang="en-US" altLang="zh-CN" b="1" baseline="-30000">
                <a:latin typeface="Times New Roman" panose="02020603050405020304" pitchFamily="18" charset="0"/>
              </a:rPr>
              <a:t>k-1</a:t>
            </a:r>
            <a:r>
              <a:rPr lang="en-US" altLang="zh-CN" b="1">
                <a:latin typeface="Times New Roman" panose="02020603050405020304" pitchFamily="18" charset="0"/>
              </a:rPr>
              <a:t> ′(net</a:t>
            </a:r>
            <a:r>
              <a:rPr lang="en-US" altLang="zh-CN" b="1" baseline="-30000">
                <a:latin typeface="Times New Roman" panose="02020603050405020304" pitchFamily="18" charset="0"/>
              </a:rPr>
              <a:t>p</a:t>
            </a:r>
            <a:r>
              <a:rPr lang="en-US" altLang="zh-CN" b="1">
                <a:latin typeface="Times New Roman" panose="02020603050405020304" pitchFamily="18" charset="0"/>
              </a:rPr>
              <a:t>)( w</a:t>
            </a:r>
            <a:r>
              <a:rPr lang="en-US" altLang="zh-CN" b="1" baseline="-30000">
                <a:latin typeface="Times New Roman" panose="02020603050405020304" pitchFamily="18" charset="0"/>
              </a:rPr>
              <a:t>p1</a:t>
            </a:r>
            <a:r>
              <a:rPr lang="en-US" altLang="zh-CN" b="1">
                <a:latin typeface="Times New Roman" panose="02020603050405020304" pitchFamily="18" charset="0"/>
              </a:rPr>
              <a:t>δ</a:t>
            </a:r>
            <a:r>
              <a:rPr lang="en-US" altLang="zh-CN" b="1" baseline="-30000">
                <a:latin typeface="Times New Roman" panose="02020603050405020304" pitchFamily="18" charset="0"/>
              </a:rPr>
              <a:t>1k</a:t>
            </a:r>
            <a:r>
              <a:rPr lang="en-US" altLang="zh-CN" b="1">
                <a:latin typeface="Times New Roman" panose="02020603050405020304" pitchFamily="18" charset="0"/>
              </a:rPr>
              <a:t>+ w</a:t>
            </a:r>
            <a:r>
              <a:rPr lang="en-US" altLang="zh-CN" b="1" baseline="-30000">
                <a:latin typeface="Times New Roman" panose="02020603050405020304" pitchFamily="18" charset="0"/>
              </a:rPr>
              <a:t>p2</a:t>
            </a:r>
            <a:r>
              <a:rPr lang="en-US" altLang="zh-CN" b="1">
                <a:latin typeface="Times New Roman" panose="02020603050405020304" pitchFamily="18" charset="0"/>
              </a:rPr>
              <a:t>δ</a:t>
            </a:r>
            <a:r>
              <a:rPr lang="en-US" altLang="zh-CN" b="1" baseline="-30000">
                <a:latin typeface="Times New Roman" panose="02020603050405020304" pitchFamily="18" charset="0"/>
              </a:rPr>
              <a:t>2k</a:t>
            </a:r>
            <a:r>
              <a:rPr lang="en-US" altLang="zh-CN" b="1">
                <a:latin typeface="Times New Roman" panose="02020603050405020304" pitchFamily="18" charset="0"/>
              </a:rPr>
              <a:t>+…+ w</a:t>
            </a:r>
            <a:r>
              <a:rPr lang="en-US" altLang="zh-CN" b="1" baseline="-30000">
                <a:latin typeface="Times New Roman" panose="02020603050405020304" pitchFamily="18" charset="0"/>
              </a:rPr>
              <a:t>pm</a:t>
            </a:r>
            <a:r>
              <a:rPr lang="en-US" altLang="zh-CN" b="1">
                <a:latin typeface="Times New Roman" panose="02020603050405020304" pitchFamily="18" charset="0"/>
              </a:rPr>
              <a:t>δ</a:t>
            </a:r>
            <a:r>
              <a:rPr lang="en-US" altLang="zh-CN" b="1" baseline="-30000">
                <a:latin typeface="Times New Roman" panose="02020603050405020304" pitchFamily="18" charset="0"/>
              </a:rPr>
              <a:t>mk</a:t>
            </a:r>
            <a:r>
              <a:rPr lang="en-US" altLang="zh-CN" b="1">
                <a:latin typeface="Times New Roman" panose="02020603050405020304" pitchFamily="18" charset="0"/>
              </a:rPr>
              <a:t>)o</a:t>
            </a:r>
            <a:r>
              <a:rPr lang="en-US" altLang="zh-CN" b="1" baseline="-30000">
                <a:latin typeface="Times New Roman" panose="02020603050405020304" pitchFamily="18" charset="0"/>
              </a:rPr>
              <a:t>hk-2</a:t>
            </a:r>
            <a:endParaRPr lang="en-US" altLang="zh-CN" b="1">
              <a:latin typeface="Times New Roman" panose="02020603050405020304" pitchFamily="18" charset="0"/>
            </a:endParaRPr>
          </a:p>
          <a:p>
            <a:pPr algn="just">
              <a:buFont typeface="Wingdings" panose="05000000000000000000" pitchFamily="2" charset="2"/>
              <a:buNone/>
            </a:pPr>
            <a:r>
              <a:rPr lang="en-US" altLang="zh-CN" b="1">
                <a:latin typeface="Times New Roman" panose="02020603050405020304" pitchFamily="18" charset="0"/>
              </a:rPr>
              <a:t>	=αo</a:t>
            </a:r>
            <a:r>
              <a:rPr lang="en-US" altLang="zh-CN" b="1" baseline="-30000">
                <a:latin typeface="Times New Roman" panose="02020603050405020304" pitchFamily="18" charset="0"/>
              </a:rPr>
              <a:t>pk-1</a:t>
            </a:r>
            <a:r>
              <a:rPr lang="en-US" altLang="zh-CN" b="1">
                <a:latin typeface="Times New Roman" panose="02020603050405020304" pitchFamily="18" charset="0"/>
              </a:rPr>
              <a:t>(1-o</a:t>
            </a:r>
            <a:r>
              <a:rPr lang="en-US" altLang="zh-CN" b="1" baseline="-30000">
                <a:latin typeface="Times New Roman" panose="02020603050405020304" pitchFamily="18" charset="0"/>
              </a:rPr>
              <a:t>pk-1</a:t>
            </a:r>
            <a:r>
              <a:rPr lang="en-US" altLang="zh-CN" b="1">
                <a:latin typeface="Times New Roman" panose="02020603050405020304" pitchFamily="18" charset="0"/>
              </a:rPr>
              <a:t>)( w</a:t>
            </a:r>
            <a:r>
              <a:rPr lang="en-US" altLang="zh-CN" b="1" baseline="-30000">
                <a:latin typeface="Times New Roman" panose="02020603050405020304" pitchFamily="18" charset="0"/>
              </a:rPr>
              <a:t>p1</a:t>
            </a:r>
            <a:r>
              <a:rPr lang="en-US" altLang="zh-CN" b="1">
                <a:latin typeface="Times New Roman" panose="02020603050405020304" pitchFamily="18" charset="0"/>
              </a:rPr>
              <a:t>δ</a:t>
            </a:r>
            <a:r>
              <a:rPr lang="en-US" altLang="zh-CN" b="1" baseline="-30000">
                <a:latin typeface="Times New Roman" panose="02020603050405020304" pitchFamily="18" charset="0"/>
              </a:rPr>
              <a:t>1k</a:t>
            </a:r>
            <a:r>
              <a:rPr lang="en-US" altLang="zh-CN" b="1">
                <a:latin typeface="Times New Roman" panose="02020603050405020304" pitchFamily="18" charset="0"/>
              </a:rPr>
              <a:t>+ w</a:t>
            </a:r>
            <a:r>
              <a:rPr lang="en-US" altLang="zh-CN" b="1" baseline="-30000">
                <a:latin typeface="Times New Roman" panose="02020603050405020304" pitchFamily="18" charset="0"/>
              </a:rPr>
              <a:t>p2</a:t>
            </a:r>
            <a:r>
              <a:rPr lang="en-US" altLang="zh-CN" b="1">
                <a:latin typeface="Times New Roman" panose="02020603050405020304" pitchFamily="18" charset="0"/>
              </a:rPr>
              <a:t>δ</a:t>
            </a:r>
            <a:r>
              <a:rPr lang="en-US" altLang="zh-CN" b="1" baseline="-30000">
                <a:latin typeface="Times New Roman" panose="02020603050405020304" pitchFamily="18" charset="0"/>
              </a:rPr>
              <a:t>2k</a:t>
            </a:r>
            <a:r>
              <a:rPr lang="en-US" altLang="zh-CN" b="1">
                <a:latin typeface="Times New Roman" panose="02020603050405020304" pitchFamily="18" charset="0"/>
              </a:rPr>
              <a:t>+…+ w</a:t>
            </a:r>
            <a:r>
              <a:rPr lang="en-US" altLang="zh-CN" b="1" baseline="-30000">
                <a:latin typeface="Times New Roman" panose="02020603050405020304" pitchFamily="18" charset="0"/>
              </a:rPr>
              <a:t>pm</a:t>
            </a:r>
            <a:r>
              <a:rPr lang="en-US" altLang="zh-CN" b="1">
                <a:latin typeface="Times New Roman" panose="02020603050405020304" pitchFamily="18" charset="0"/>
              </a:rPr>
              <a:t>δ</a:t>
            </a:r>
            <a:r>
              <a:rPr lang="en-US" altLang="zh-CN" b="1" baseline="-30000">
                <a:latin typeface="Times New Roman" panose="02020603050405020304" pitchFamily="18" charset="0"/>
              </a:rPr>
              <a:t>mk</a:t>
            </a:r>
            <a:r>
              <a:rPr lang="en-US" altLang="zh-CN" b="1">
                <a:latin typeface="Times New Roman" panose="02020603050405020304" pitchFamily="18" charset="0"/>
              </a:rPr>
              <a:t>)o</a:t>
            </a:r>
            <a:r>
              <a:rPr lang="en-US" altLang="zh-CN" b="1" baseline="-30000">
                <a:latin typeface="Times New Roman" panose="02020603050405020304" pitchFamily="18" charset="0"/>
              </a:rPr>
              <a:t>hk-2</a:t>
            </a:r>
          </a:p>
        </p:txBody>
      </p:sp>
      <p:grpSp>
        <p:nvGrpSpPr>
          <p:cNvPr id="169988" name="Group 4">
            <a:extLst>
              <a:ext uri="{FF2B5EF4-FFF2-40B4-BE49-F238E27FC236}">
                <a16:creationId xmlns:a16="http://schemas.microsoft.com/office/drawing/2014/main" id="{5D2CA292-45DD-470C-97B3-5C85F684BDD0}"/>
              </a:ext>
            </a:extLst>
          </p:cNvPr>
          <p:cNvGrpSpPr>
            <a:grpSpLocks/>
          </p:cNvGrpSpPr>
          <p:nvPr/>
        </p:nvGrpSpPr>
        <p:grpSpPr bwMode="auto">
          <a:xfrm>
            <a:off x="2133600" y="3810001"/>
            <a:ext cx="8034338" cy="2378075"/>
            <a:chOff x="336" y="2160"/>
            <a:chExt cx="5061" cy="1882"/>
          </a:xfrm>
        </p:grpSpPr>
        <p:grpSp>
          <p:nvGrpSpPr>
            <p:cNvPr id="169989" name="Group 5">
              <a:extLst>
                <a:ext uri="{FF2B5EF4-FFF2-40B4-BE49-F238E27FC236}">
                  <a16:creationId xmlns:a16="http://schemas.microsoft.com/office/drawing/2014/main" id="{4C058AC7-CDD9-4E45-8DBD-B4DD5AB078A0}"/>
                </a:ext>
              </a:extLst>
            </p:cNvPr>
            <p:cNvGrpSpPr>
              <a:grpSpLocks/>
            </p:cNvGrpSpPr>
            <p:nvPr/>
          </p:nvGrpSpPr>
          <p:grpSpPr bwMode="auto">
            <a:xfrm>
              <a:off x="502" y="2170"/>
              <a:ext cx="4128" cy="1872"/>
              <a:chOff x="2800" y="9139"/>
              <a:chExt cx="5220" cy="2808"/>
            </a:xfrm>
          </p:grpSpPr>
          <p:sp>
            <p:nvSpPr>
              <p:cNvPr id="169990" name="Rectangle 6">
                <a:extLst>
                  <a:ext uri="{FF2B5EF4-FFF2-40B4-BE49-F238E27FC236}">
                    <a16:creationId xmlns:a16="http://schemas.microsoft.com/office/drawing/2014/main" id="{A4A8BAC8-DFE3-470D-B1C5-B2A115AC45FC}"/>
                  </a:ext>
                </a:extLst>
              </p:cNvPr>
              <p:cNvSpPr>
                <a:spLocks noChangeArrowheads="1"/>
              </p:cNvSpPr>
              <p:nvPr/>
            </p:nvSpPr>
            <p:spPr bwMode="auto">
              <a:xfrm>
                <a:off x="2800" y="10387"/>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9991" name="Rectangle 7">
                <a:extLst>
                  <a:ext uri="{FF2B5EF4-FFF2-40B4-BE49-F238E27FC236}">
                    <a16:creationId xmlns:a16="http://schemas.microsoft.com/office/drawing/2014/main" id="{A010E54C-8FE6-446F-9B24-BC6731B8B0DE}"/>
                  </a:ext>
                </a:extLst>
              </p:cNvPr>
              <p:cNvSpPr>
                <a:spLocks noChangeArrowheads="1"/>
              </p:cNvSpPr>
              <p:nvPr/>
            </p:nvSpPr>
            <p:spPr bwMode="auto">
              <a:xfrm>
                <a:off x="4960" y="10387"/>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9992" name="Rectangle 8">
                <a:extLst>
                  <a:ext uri="{FF2B5EF4-FFF2-40B4-BE49-F238E27FC236}">
                    <a16:creationId xmlns:a16="http://schemas.microsoft.com/office/drawing/2014/main" id="{538D04A1-57C7-4F3D-969D-3B94195883B1}"/>
                  </a:ext>
                </a:extLst>
              </p:cNvPr>
              <p:cNvSpPr>
                <a:spLocks noChangeArrowheads="1"/>
              </p:cNvSpPr>
              <p:nvPr/>
            </p:nvSpPr>
            <p:spPr bwMode="auto">
              <a:xfrm>
                <a:off x="7840" y="9139"/>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9993" name="Rectangle 9">
                <a:extLst>
                  <a:ext uri="{FF2B5EF4-FFF2-40B4-BE49-F238E27FC236}">
                    <a16:creationId xmlns:a16="http://schemas.microsoft.com/office/drawing/2014/main" id="{5C57DAA6-5170-4674-A27D-ADAF851DF75B}"/>
                  </a:ext>
                </a:extLst>
              </p:cNvPr>
              <p:cNvSpPr>
                <a:spLocks noChangeArrowheads="1"/>
              </p:cNvSpPr>
              <p:nvPr/>
            </p:nvSpPr>
            <p:spPr bwMode="auto">
              <a:xfrm>
                <a:off x="7840" y="10387"/>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9994" name="Rectangle 10">
                <a:extLst>
                  <a:ext uri="{FF2B5EF4-FFF2-40B4-BE49-F238E27FC236}">
                    <a16:creationId xmlns:a16="http://schemas.microsoft.com/office/drawing/2014/main" id="{3297695E-FC90-4807-B5B2-E5F37FBD04A8}"/>
                  </a:ext>
                </a:extLst>
              </p:cNvPr>
              <p:cNvSpPr>
                <a:spLocks noChangeArrowheads="1"/>
              </p:cNvSpPr>
              <p:nvPr/>
            </p:nvSpPr>
            <p:spPr bwMode="auto">
              <a:xfrm>
                <a:off x="7840" y="11791"/>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169995" name="Line 11">
                <a:extLst>
                  <a:ext uri="{FF2B5EF4-FFF2-40B4-BE49-F238E27FC236}">
                    <a16:creationId xmlns:a16="http://schemas.microsoft.com/office/drawing/2014/main" id="{276583CD-66D0-4885-B1E2-9DAFA5C3BA4E}"/>
                  </a:ext>
                </a:extLst>
              </p:cNvPr>
              <p:cNvSpPr>
                <a:spLocks noChangeShapeType="1"/>
              </p:cNvSpPr>
              <p:nvPr/>
            </p:nvSpPr>
            <p:spPr bwMode="auto">
              <a:xfrm>
                <a:off x="2980" y="10477"/>
                <a:ext cx="19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996" name="Line 12">
                <a:extLst>
                  <a:ext uri="{FF2B5EF4-FFF2-40B4-BE49-F238E27FC236}">
                    <a16:creationId xmlns:a16="http://schemas.microsoft.com/office/drawing/2014/main" id="{A228991D-9426-427B-9185-0222C540E0A1}"/>
                  </a:ext>
                </a:extLst>
              </p:cNvPr>
              <p:cNvSpPr>
                <a:spLocks noChangeShapeType="1"/>
              </p:cNvSpPr>
              <p:nvPr/>
            </p:nvSpPr>
            <p:spPr bwMode="auto">
              <a:xfrm flipV="1">
                <a:off x="5140" y="9295"/>
                <a:ext cx="270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997" name="Line 13">
                <a:extLst>
                  <a:ext uri="{FF2B5EF4-FFF2-40B4-BE49-F238E27FC236}">
                    <a16:creationId xmlns:a16="http://schemas.microsoft.com/office/drawing/2014/main" id="{314912D6-6FCD-4446-870D-BC4F16266E0F}"/>
                  </a:ext>
                </a:extLst>
              </p:cNvPr>
              <p:cNvSpPr>
                <a:spLocks noChangeShapeType="1"/>
              </p:cNvSpPr>
              <p:nvPr/>
            </p:nvSpPr>
            <p:spPr bwMode="auto">
              <a:xfrm>
                <a:off x="5140" y="10477"/>
                <a:ext cx="27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9998" name="Line 14">
                <a:extLst>
                  <a:ext uri="{FF2B5EF4-FFF2-40B4-BE49-F238E27FC236}">
                    <a16:creationId xmlns:a16="http://schemas.microsoft.com/office/drawing/2014/main" id="{DA0ABC35-2B8B-48D5-9A84-48E1ED0C73CF}"/>
                  </a:ext>
                </a:extLst>
              </p:cNvPr>
              <p:cNvSpPr>
                <a:spLocks noChangeShapeType="1"/>
              </p:cNvSpPr>
              <p:nvPr/>
            </p:nvSpPr>
            <p:spPr bwMode="auto">
              <a:xfrm>
                <a:off x="5140" y="10543"/>
                <a:ext cx="270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9999" name="Rectangle 15">
              <a:extLst>
                <a:ext uri="{FF2B5EF4-FFF2-40B4-BE49-F238E27FC236}">
                  <a16:creationId xmlns:a16="http://schemas.microsoft.com/office/drawing/2014/main" id="{51B56E47-1444-40E8-9F2F-690E7584598C}"/>
                </a:ext>
              </a:extLst>
            </p:cNvPr>
            <p:cNvSpPr>
              <a:spLocks noChangeArrowheads="1"/>
            </p:cNvSpPr>
            <p:nvPr/>
          </p:nvSpPr>
          <p:spPr bwMode="auto">
            <a:xfrm>
              <a:off x="2112" y="3072"/>
              <a:ext cx="41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AN</a:t>
              </a:r>
              <a:r>
                <a:rPr kumimoji="1" lang="en-US" altLang="zh-CN" sz="2000" b="1" baseline="-30000">
                  <a:latin typeface="Times New Roman" panose="02020603050405020304" pitchFamily="18" charset="0"/>
                </a:rPr>
                <a:t>p</a:t>
              </a:r>
            </a:p>
          </p:txBody>
        </p:sp>
        <p:sp>
          <p:nvSpPr>
            <p:cNvPr id="170000" name="Rectangle 16">
              <a:extLst>
                <a:ext uri="{FF2B5EF4-FFF2-40B4-BE49-F238E27FC236}">
                  <a16:creationId xmlns:a16="http://schemas.microsoft.com/office/drawing/2014/main" id="{85AA2378-F86A-4AD8-AE8D-67F6E2263B94}"/>
                </a:ext>
              </a:extLst>
            </p:cNvPr>
            <p:cNvSpPr>
              <a:spLocks noChangeArrowheads="1"/>
            </p:cNvSpPr>
            <p:nvPr/>
          </p:nvSpPr>
          <p:spPr bwMode="auto">
            <a:xfrm>
              <a:off x="4368" y="3072"/>
              <a:ext cx="41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AN</a:t>
              </a:r>
              <a:r>
                <a:rPr kumimoji="1" lang="en-US" altLang="zh-CN" sz="2000" b="1" baseline="-30000">
                  <a:latin typeface="Times New Roman" panose="02020603050405020304" pitchFamily="18" charset="0"/>
                </a:rPr>
                <a:t>q</a:t>
              </a:r>
            </a:p>
          </p:txBody>
        </p:sp>
        <p:sp>
          <p:nvSpPr>
            <p:cNvPr id="170001" name="Rectangle 17">
              <a:extLst>
                <a:ext uri="{FF2B5EF4-FFF2-40B4-BE49-F238E27FC236}">
                  <a16:creationId xmlns:a16="http://schemas.microsoft.com/office/drawing/2014/main" id="{D7A4D2A9-CDED-4FBC-8D51-E83AD5895EA7}"/>
                </a:ext>
              </a:extLst>
            </p:cNvPr>
            <p:cNvSpPr>
              <a:spLocks noChangeArrowheads="1"/>
            </p:cNvSpPr>
            <p:nvPr/>
          </p:nvSpPr>
          <p:spPr bwMode="auto">
            <a:xfrm>
              <a:off x="384" y="3072"/>
              <a:ext cx="41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AN</a:t>
              </a:r>
              <a:r>
                <a:rPr kumimoji="1" lang="en-US" altLang="zh-CN" sz="2000" b="1" baseline="-30000">
                  <a:latin typeface="Times New Roman" panose="02020603050405020304" pitchFamily="18" charset="0"/>
                </a:rPr>
                <a:t>h</a:t>
              </a:r>
            </a:p>
          </p:txBody>
        </p:sp>
        <p:sp>
          <p:nvSpPr>
            <p:cNvPr id="170002" name="Rectangle 18">
              <a:extLst>
                <a:ext uri="{FF2B5EF4-FFF2-40B4-BE49-F238E27FC236}">
                  <a16:creationId xmlns:a16="http://schemas.microsoft.com/office/drawing/2014/main" id="{C4992128-E1BC-4415-81EA-12B33E89F2AF}"/>
                </a:ext>
              </a:extLst>
            </p:cNvPr>
            <p:cNvSpPr>
              <a:spLocks noChangeArrowheads="1"/>
            </p:cNvSpPr>
            <p:nvPr/>
          </p:nvSpPr>
          <p:spPr bwMode="auto">
            <a:xfrm>
              <a:off x="886" y="2832"/>
              <a:ext cx="991"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v</a:t>
              </a:r>
              <a:r>
                <a:rPr kumimoji="1" lang="en-US" altLang="zh-CN" sz="2000" b="1" baseline="-30000">
                  <a:latin typeface="Times New Roman" panose="02020603050405020304" pitchFamily="18" charset="0"/>
                </a:rPr>
                <a:t>hp</a:t>
              </a:r>
              <a:r>
                <a:rPr kumimoji="1" lang="en-US" altLang="zh-CN" sz="2000" b="1">
                  <a:latin typeface="Times New Roman" panose="02020603050405020304" pitchFamily="18" charset="0"/>
                </a:rPr>
                <a:t>	δ</a:t>
              </a:r>
              <a:r>
                <a:rPr kumimoji="1" lang="en-US" altLang="zh-CN" sz="2000" b="1" baseline="-30000">
                  <a:latin typeface="Times New Roman" panose="02020603050405020304" pitchFamily="18" charset="0"/>
                </a:rPr>
                <a:t>pk-1</a:t>
              </a:r>
            </a:p>
          </p:txBody>
        </p:sp>
        <p:sp>
          <p:nvSpPr>
            <p:cNvPr id="170003" name="Rectangle 19">
              <a:extLst>
                <a:ext uri="{FF2B5EF4-FFF2-40B4-BE49-F238E27FC236}">
                  <a16:creationId xmlns:a16="http://schemas.microsoft.com/office/drawing/2014/main" id="{2E4C6958-4C68-486F-AC67-04D76AAC9CB4}"/>
                </a:ext>
              </a:extLst>
            </p:cNvPr>
            <p:cNvSpPr>
              <a:spLocks noChangeArrowheads="1"/>
            </p:cNvSpPr>
            <p:nvPr/>
          </p:nvSpPr>
          <p:spPr bwMode="auto">
            <a:xfrm>
              <a:off x="3718" y="2160"/>
              <a:ext cx="31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δ</a:t>
              </a:r>
              <a:r>
                <a:rPr kumimoji="1" lang="en-US" altLang="zh-CN" sz="2000" b="1" baseline="-30000">
                  <a:latin typeface="Times New Roman" panose="02020603050405020304" pitchFamily="18" charset="0"/>
                </a:rPr>
                <a:t>1k</a:t>
              </a:r>
            </a:p>
          </p:txBody>
        </p:sp>
        <p:sp>
          <p:nvSpPr>
            <p:cNvPr id="170004" name="Rectangle 20">
              <a:extLst>
                <a:ext uri="{FF2B5EF4-FFF2-40B4-BE49-F238E27FC236}">
                  <a16:creationId xmlns:a16="http://schemas.microsoft.com/office/drawing/2014/main" id="{F26DBD78-4473-4CF8-A495-CFB2315638A0}"/>
                </a:ext>
              </a:extLst>
            </p:cNvPr>
            <p:cNvSpPr>
              <a:spLocks noChangeArrowheads="1"/>
            </p:cNvSpPr>
            <p:nvPr/>
          </p:nvSpPr>
          <p:spPr bwMode="auto">
            <a:xfrm>
              <a:off x="3142" y="2410"/>
              <a:ext cx="347"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w</a:t>
              </a:r>
              <a:r>
                <a:rPr kumimoji="1" lang="en-US" altLang="zh-CN" sz="2000" b="1" baseline="-30000">
                  <a:latin typeface="Times New Roman" panose="02020603050405020304" pitchFamily="18" charset="0"/>
                </a:rPr>
                <a:t>p1</a:t>
              </a:r>
            </a:p>
          </p:txBody>
        </p:sp>
        <p:sp>
          <p:nvSpPr>
            <p:cNvPr id="170005" name="Rectangle 21">
              <a:extLst>
                <a:ext uri="{FF2B5EF4-FFF2-40B4-BE49-F238E27FC236}">
                  <a16:creationId xmlns:a16="http://schemas.microsoft.com/office/drawing/2014/main" id="{71F8F014-5797-4292-84BD-A9B2B5E3433B}"/>
                </a:ext>
              </a:extLst>
            </p:cNvPr>
            <p:cNvSpPr>
              <a:spLocks noChangeArrowheads="1"/>
            </p:cNvSpPr>
            <p:nvPr/>
          </p:nvSpPr>
          <p:spPr bwMode="auto">
            <a:xfrm>
              <a:off x="3142" y="2794"/>
              <a:ext cx="38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w</a:t>
              </a:r>
              <a:r>
                <a:rPr kumimoji="1" lang="en-US" altLang="zh-CN" sz="2000" b="1" baseline="-30000">
                  <a:latin typeface="Times New Roman" panose="02020603050405020304" pitchFamily="18" charset="0"/>
                </a:rPr>
                <a:t>pm</a:t>
              </a:r>
            </a:p>
          </p:txBody>
        </p:sp>
        <p:sp>
          <p:nvSpPr>
            <p:cNvPr id="170006" name="Rectangle 22">
              <a:extLst>
                <a:ext uri="{FF2B5EF4-FFF2-40B4-BE49-F238E27FC236}">
                  <a16:creationId xmlns:a16="http://schemas.microsoft.com/office/drawing/2014/main" id="{76EA8C86-A30F-4B9D-8053-D49DAD489032}"/>
                </a:ext>
              </a:extLst>
            </p:cNvPr>
            <p:cNvSpPr>
              <a:spLocks noChangeArrowheads="1"/>
            </p:cNvSpPr>
            <p:nvPr/>
          </p:nvSpPr>
          <p:spPr bwMode="auto">
            <a:xfrm>
              <a:off x="3766" y="2794"/>
              <a:ext cx="319"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δ</a:t>
              </a:r>
              <a:r>
                <a:rPr kumimoji="1" lang="en-US" altLang="zh-CN" sz="2000" b="1" baseline="-30000">
                  <a:latin typeface="Times New Roman" panose="02020603050405020304" pitchFamily="18" charset="0"/>
                </a:rPr>
                <a:t>qk</a:t>
              </a:r>
            </a:p>
          </p:txBody>
        </p:sp>
        <p:sp>
          <p:nvSpPr>
            <p:cNvPr id="170007" name="Rectangle 23">
              <a:extLst>
                <a:ext uri="{FF2B5EF4-FFF2-40B4-BE49-F238E27FC236}">
                  <a16:creationId xmlns:a16="http://schemas.microsoft.com/office/drawing/2014/main" id="{FB337E46-491B-42AF-B159-83A6D37CEE60}"/>
                </a:ext>
              </a:extLst>
            </p:cNvPr>
            <p:cNvSpPr>
              <a:spLocks noChangeArrowheads="1"/>
            </p:cNvSpPr>
            <p:nvPr/>
          </p:nvSpPr>
          <p:spPr bwMode="auto">
            <a:xfrm>
              <a:off x="3190" y="3225"/>
              <a:ext cx="353"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w</a:t>
              </a:r>
              <a:r>
                <a:rPr kumimoji="1" lang="en-US" altLang="zh-CN" sz="2000" b="1" baseline="-30000">
                  <a:latin typeface="Times New Roman" panose="02020603050405020304" pitchFamily="18" charset="0"/>
                </a:rPr>
                <a:t>pq</a:t>
              </a:r>
            </a:p>
          </p:txBody>
        </p:sp>
        <p:sp>
          <p:nvSpPr>
            <p:cNvPr id="170008" name="Rectangle 24">
              <a:extLst>
                <a:ext uri="{FF2B5EF4-FFF2-40B4-BE49-F238E27FC236}">
                  <a16:creationId xmlns:a16="http://schemas.microsoft.com/office/drawing/2014/main" id="{9B83F502-E242-4F5B-904B-71EF7CD1C1AA}"/>
                </a:ext>
              </a:extLst>
            </p:cNvPr>
            <p:cNvSpPr>
              <a:spLocks noChangeArrowheads="1"/>
            </p:cNvSpPr>
            <p:nvPr/>
          </p:nvSpPr>
          <p:spPr bwMode="auto">
            <a:xfrm>
              <a:off x="3776" y="3467"/>
              <a:ext cx="350"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δ</a:t>
              </a:r>
              <a:r>
                <a:rPr kumimoji="1" lang="en-US" altLang="zh-CN" sz="2000" b="1" baseline="-30000">
                  <a:latin typeface="Times New Roman" panose="02020603050405020304" pitchFamily="18" charset="0"/>
                </a:rPr>
                <a:t>mk</a:t>
              </a:r>
            </a:p>
          </p:txBody>
        </p:sp>
        <p:sp>
          <p:nvSpPr>
            <p:cNvPr id="170009" name="Rectangle 25">
              <a:extLst>
                <a:ext uri="{FF2B5EF4-FFF2-40B4-BE49-F238E27FC236}">
                  <a16:creationId xmlns:a16="http://schemas.microsoft.com/office/drawing/2014/main" id="{2C2094B2-0F0E-4EE0-99BC-01A575D8408A}"/>
                </a:ext>
              </a:extLst>
            </p:cNvPr>
            <p:cNvSpPr>
              <a:spLocks noChangeArrowheads="1"/>
            </p:cNvSpPr>
            <p:nvPr/>
          </p:nvSpPr>
          <p:spPr bwMode="auto">
            <a:xfrm>
              <a:off x="336" y="3504"/>
              <a:ext cx="6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latin typeface="Times New Roman" panose="02020603050405020304" pitchFamily="18" charset="0"/>
                </a:rPr>
                <a:t>第</a:t>
              </a:r>
              <a:r>
                <a:rPr kumimoji="1" lang="en-US" altLang="zh-CN" sz="2000" b="1">
                  <a:latin typeface="Times New Roman" panose="02020603050405020304" pitchFamily="18" charset="0"/>
                </a:rPr>
                <a:t>k-2</a:t>
              </a:r>
              <a:r>
                <a:rPr kumimoji="1" lang="zh-CN" altLang="en-US" sz="2000" b="1">
                  <a:latin typeface="Times New Roman" panose="02020603050405020304" pitchFamily="18" charset="0"/>
                </a:rPr>
                <a:t>层</a:t>
              </a:r>
            </a:p>
          </p:txBody>
        </p:sp>
        <p:sp>
          <p:nvSpPr>
            <p:cNvPr id="170010" name="Rectangle 26">
              <a:extLst>
                <a:ext uri="{FF2B5EF4-FFF2-40B4-BE49-F238E27FC236}">
                  <a16:creationId xmlns:a16="http://schemas.microsoft.com/office/drawing/2014/main" id="{D7C19722-E2E3-46EE-A395-7165F6D3B88B}"/>
                </a:ext>
              </a:extLst>
            </p:cNvPr>
            <p:cNvSpPr>
              <a:spLocks noChangeArrowheads="1"/>
            </p:cNvSpPr>
            <p:nvPr/>
          </p:nvSpPr>
          <p:spPr bwMode="auto">
            <a:xfrm>
              <a:off x="4848" y="3457"/>
              <a:ext cx="549"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latin typeface="Times New Roman" panose="02020603050405020304" pitchFamily="18" charset="0"/>
                </a:rPr>
                <a:t>第</a:t>
              </a:r>
              <a:r>
                <a:rPr kumimoji="1" lang="en-US" altLang="zh-CN" sz="2000" b="1">
                  <a:latin typeface="Times New Roman" panose="02020603050405020304" pitchFamily="18" charset="0"/>
                </a:rPr>
                <a:t>k</a:t>
              </a:r>
              <a:r>
                <a:rPr kumimoji="1" lang="zh-CN" altLang="en-US" sz="2000" b="1">
                  <a:latin typeface="Times New Roman" panose="02020603050405020304" pitchFamily="18" charset="0"/>
                </a:rPr>
                <a:t>层</a:t>
              </a:r>
            </a:p>
          </p:txBody>
        </p:sp>
        <p:sp>
          <p:nvSpPr>
            <p:cNvPr id="170011" name="Rectangle 27">
              <a:extLst>
                <a:ext uri="{FF2B5EF4-FFF2-40B4-BE49-F238E27FC236}">
                  <a16:creationId xmlns:a16="http://schemas.microsoft.com/office/drawing/2014/main" id="{4D854C50-904D-4C69-B9B8-914F2CC6B2FB}"/>
                </a:ext>
              </a:extLst>
            </p:cNvPr>
            <p:cNvSpPr>
              <a:spLocks noChangeArrowheads="1"/>
            </p:cNvSpPr>
            <p:nvPr/>
          </p:nvSpPr>
          <p:spPr bwMode="auto">
            <a:xfrm>
              <a:off x="1968" y="3504"/>
              <a:ext cx="660"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latin typeface="Times New Roman" panose="02020603050405020304" pitchFamily="18" charset="0"/>
                </a:rPr>
                <a:t>第</a:t>
              </a:r>
              <a:r>
                <a:rPr kumimoji="1" lang="en-US" altLang="zh-CN" sz="2000" b="1">
                  <a:latin typeface="Times New Roman" panose="02020603050405020304" pitchFamily="18" charset="0"/>
                </a:rPr>
                <a:t>k-1</a:t>
              </a:r>
              <a:r>
                <a:rPr kumimoji="1" lang="zh-CN" altLang="en-US" sz="2000" b="1">
                  <a:latin typeface="Times New Roman" panose="02020603050405020304" pitchFamily="18" charset="0"/>
                </a:rPr>
                <a:t>层</a:t>
              </a:r>
            </a:p>
          </p:txBody>
        </p:sp>
        <p:sp>
          <p:nvSpPr>
            <p:cNvPr id="170012" name="Rectangle 28">
              <a:extLst>
                <a:ext uri="{FF2B5EF4-FFF2-40B4-BE49-F238E27FC236}">
                  <a16:creationId xmlns:a16="http://schemas.microsoft.com/office/drawing/2014/main" id="{5BE2D4F8-45B5-4702-BE37-54C9AACDCB6A}"/>
                </a:ext>
              </a:extLst>
            </p:cNvPr>
            <p:cNvSpPr>
              <a:spLocks noChangeArrowheads="1"/>
            </p:cNvSpPr>
            <p:nvPr/>
          </p:nvSpPr>
          <p:spPr bwMode="auto">
            <a:xfrm>
              <a:off x="4390" y="3370"/>
              <a:ext cx="276"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sp>
          <p:nvSpPr>
            <p:cNvPr id="170013" name="Rectangle 29">
              <a:extLst>
                <a:ext uri="{FF2B5EF4-FFF2-40B4-BE49-F238E27FC236}">
                  <a16:creationId xmlns:a16="http://schemas.microsoft.com/office/drawing/2014/main" id="{7CE80CA8-2B40-43AF-A6F0-E8B5642A40F3}"/>
                </a:ext>
              </a:extLst>
            </p:cNvPr>
            <p:cNvSpPr>
              <a:spLocks noChangeArrowheads="1"/>
            </p:cNvSpPr>
            <p:nvPr/>
          </p:nvSpPr>
          <p:spPr bwMode="auto">
            <a:xfrm>
              <a:off x="4455" y="2546"/>
              <a:ext cx="276"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F6850F5-A8E6-4726-90D7-03BA9E56A33D}"/>
              </a:ext>
            </a:extLst>
          </p:cNvPr>
          <p:cNvSpPr>
            <a:spLocks noGrp="1"/>
          </p:cNvSpPr>
          <p:nvPr>
            <p:ph type="dt" sz="half" idx="4294967295"/>
          </p:nvPr>
        </p:nvSpPr>
        <p:spPr>
          <a:xfrm>
            <a:off x="0" y="6356350"/>
            <a:ext cx="2743200" cy="365125"/>
          </a:xfrm>
        </p:spPr>
        <p:txBody>
          <a:bodyPr/>
          <a:lstStyle/>
          <a:p>
            <a:fld id="{81B1EE31-3189-437F-A98A-B6E7AFA39094}" type="datetime1">
              <a:rPr lang="zh-CN" altLang="en-US"/>
              <a:pPr/>
              <a:t>2020/12/1</a:t>
            </a:fld>
            <a:endParaRPr lang="en-US" altLang="zh-CN"/>
          </a:p>
        </p:txBody>
      </p:sp>
      <p:sp>
        <p:nvSpPr>
          <p:cNvPr id="6" name="灯片编号占位符 5">
            <a:extLst>
              <a:ext uri="{FF2B5EF4-FFF2-40B4-BE49-F238E27FC236}">
                <a16:creationId xmlns:a16="http://schemas.microsoft.com/office/drawing/2014/main" id="{0B52DD2E-6906-4FA8-BC1B-69CD504380D6}"/>
              </a:ext>
            </a:extLst>
          </p:cNvPr>
          <p:cNvSpPr>
            <a:spLocks noGrp="1"/>
          </p:cNvSpPr>
          <p:nvPr>
            <p:ph type="sldNum" sz="quarter" idx="4294967295"/>
          </p:nvPr>
        </p:nvSpPr>
        <p:spPr>
          <a:xfrm>
            <a:off x="9448800" y="6356350"/>
            <a:ext cx="2743200" cy="365125"/>
          </a:xfrm>
        </p:spPr>
        <p:txBody>
          <a:bodyPr/>
          <a:lstStyle/>
          <a:p>
            <a:fld id="{C96BE766-AD93-4462-BB57-DFCDA0E3F519}" type="slidenum">
              <a:rPr lang="en-US" altLang="zh-CN"/>
              <a:pPr/>
              <a:t>45</a:t>
            </a:fld>
            <a:endParaRPr lang="en-US" altLang="zh-CN"/>
          </a:p>
        </p:txBody>
      </p:sp>
      <p:sp>
        <p:nvSpPr>
          <p:cNvPr id="175106" name="Rectangle 2">
            <a:extLst>
              <a:ext uri="{FF2B5EF4-FFF2-40B4-BE49-F238E27FC236}">
                <a16:creationId xmlns:a16="http://schemas.microsoft.com/office/drawing/2014/main" id="{BF13ACA6-A771-4D61-933C-6C20496A76BB}"/>
              </a:ext>
            </a:extLst>
          </p:cNvPr>
          <p:cNvSpPr>
            <a:spLocks noGrp="1" noChangeArrowheads="1"/>
          </p:cNvSpPr>
          <p:nvPr>
            <p:ph type="title" idx="4294967295"/>
          </p:nvPr>
        </p:nvSpPr>
        <p:spPr>
          <a:xfrm>
            <a:off x="0" y="398463"/>
            <a:ext cx="8229600" cy="950912"/>
          </a:xfrm>
        </p:spPr>
        <p:txBody>
          <a:bodyPr/>
          <a:lstStyle/>
          <a:p>
            <a:r>
              <a:rPr lang="zh-CN" altLang="en-US" b="1" dirty="0">
                <a:latin typeface="宋体" panose="02010600030101010101" pitchFamily="2" charset="-122"/>
              </a:rPr>
              <a:t>基本的</a:t>
            </a:r>
            <a:r>
              <a:rPr lang="en-US" altLang="zh-CN" b="1" dirty="0">
                <a:latin typeface="Times New Roman" panose="02020603050405020304" pitchFamily="18" charset="0"/>
              </a:rPr>
              <a:t>BP</a:t>
            </a:r>
            <a:r>
              <a:rPr lang="zh-CN" altLang="en-US" b="1" dirty="0">
                <a:latin typeface="宋体" panose="02010600030101010101" pitchFamily="2" charset="-122"/>
              </a:rPr>
              <a:t>算法</a:t>
            </a:r>
            <a:r>
              <a:rPr lang="zh-CN" altLang="en-US" dirty="0"/>
              <a:t> </a:t>
            </a:r>
          </a:p>
        </p:txBody>
      </p:sp>
      <p:sp>
        <p:nvSpPr>
          <p:cNvPr id="175107" name="Rectangle 3">
            <a:extLst>
              <a:ext uri="{FF2B5EF4-FFF2-40B4-BE49-F238E27FC236}">
                <a16:creationId xmlns:a16="http://schemas.microsoft.com/office/drawing/2014/main" id="{D9C8520A-2529-49D8-AF38-AD7FE9BAA44E}"/>
              </a:ext>
            </a:extLst>
          </p:cNvPr>
          <p:cNvSpPr>
            <a:spLocks noGrp="1" noChangeArrowheads="1"/>
          </p:cNvSpPr>
          <p:nvPr>
            <p:ph type="body" idx="4294967295"/>
          </p:nvPr>
        </p:nvSpPr>
        <p:spPr>
          <a:xfrm>
            <a:off x="1857375" y="1220788"/>
            <a:ext cx="10334625" cy="5500687"/>
          </a:xfrm>
        </p:spPr>
        <p:txBody>
          <a:bodyPr>
            <a:normAutofit fontScale="92500" lnSpcReduction="20000"/>
          </a:bodyPr>
          <a:lstStyle/>
          <a:p>
            <a:pPr>
              <a:lnSpc>
                <a:spcPct val="150000"/>
              </a:lnSpc>
            </a:pPr>
            <a:r>
              <a:rPr lang="zh-CN" altLang="en-US" b="1" dirty="0">
                <a:latin typeface="Times New Roman" panose="02020603050405020304" pitchFamily="18" charset="0"/>
                <a:ea typeface="黑体" panose="02010609060101010101" pitchFamily="49" charset="-122"/>
              </a:rPr>
              <a:t>样本集：</a:t>
            </a:r>
            <a:r>
              <a:rPr lang="en-US" altLang="zh-CN" b="1" dirty="0">
                <a:latin typeface="Times New Roman" panose="02020603050405020304" pitchFamily="18" charset="0"/>
              </a:rPr>
              <a:t>S={(X</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,Y</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a:t>
            </a:r>
            <a:r>
              <a:rPr lang="en-US" altLang="zh-CN" b="1" dirty="0">
                <a:latin typeface="宋体" panose="02010600030101010101" pitchFamily="2" charset="-122"/>
              </a:rPr>
              <a:t>,(</a:t>
            </a:r>
            <a:r>
              <a:rPr lang="en-US" altLang="zh-CN" b="1" dirty="0">
                <a:latin typeface="Times New Roman" panose="02020603050405020304" pitchFamily="18" charset="0"/>
              </a:rPr>
              <a:t>X</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,Y</a:t>
            </a:r>
            <a:r>
              <a:rPr lang="en-US" altLang="zh-CN" b="1" baseline="-30000" dirty="0">
                <a:latin typeface="Times New Roman" panose="02020603050405020304" pitchFamily="18" charset="0"/>
              </a:rPr>
              <a:t>2</a:t>
            </a:r>
            <a:r>
              <a:rPr lang="en-US" altLang="zh-CN" b="1" dirty="0">
                <a:latin typeface="宋体" panose="02010600030101010101" pitchFamily="2" charset="-122"/>
              </a:rPr>
              <a:t>),</a:t>
            </a:r>
            <a:r>
              <a:rPr lang="en-US" altLang="zh-CN" b="1" dirty="0">
                <a:latin typeface="Times New Roman" panose="02020603050405020304" pitchFamily="18" charset="0"/>
              </a:rPr>
              <a:t>…</a:t>
            </a:r>
            <a:r>
              <a:rPr lang="en-US" altLang="zh-CN" b="1" dirty="0">
                <a:latin typeface="宋体" panose="02010600030101010101" pitchFamily="2" charset="-122"/>
              </a:rPr>
              <a:t>,(</a:t>
            </a:r>
            <a:r>
              <a:rPr lang="en-US" altLang="zh-CN" b="1" dirty="0" err="1">
                <a:latin typeface="Times New Roman" panose="02020603050405020304" pitchFamily="18" charset="0"/>
              </a:rPr>
              <a:t>X</a:t>
            </a:r>
            <a:r>
              <a:rPr lang="en-US" altLang="zh-CN" b="1" baseline="-30000" dirty="0" err="1">
                <a:latin typeface="Times New Roman" panose="02020603050405020304" pitchFamily="18" charset="0"/>
              </a:rPr>
              <a:t>s</a:t>
            </a:r>
            <a:r>
              <a:rPr lang="en-US" altLang="zh-CN" b="1" dirty="0" err="1">
                <a:latin typeface="Times New Roman" panose="02020603050405020304" pitchFamily="18" charset="0"/>
              </a:rPr>
              <a:t>,Y</a:t>
            </a:r>
            <a:r>
              <a:rPr lang="en-US" altLang="zh-CN" b="1" baseline="-30000" dirty="0" err="1">
                <a:latin typeface="Times New Roman" panose="02020603050405020304" pitchFamily="18" charset="0"/>
              </a:rPr>
              <a:t>s</a:t>
            </a:r>
            <a:r>
              <a:rPr lang="en-US" altLang="zh-CN" b="1" dirty="0">
                <a:latin typeface="宋体" panose="02010600030101010101" pitchFamily="2" charset="-122"/>
              </a:rPr>
              <a:t>)</a:t>
            </a:r>
            <a:r>
              <a:rPr lang="en-US" altLang="zh-CN" b="1" dirty="0">
                <a:latin typeface="Times New Roman" panose="02020603050405020304" pitchFamily="18" charset="0"/>
              </a:rPr>
              <a:t>}</a:t>
            </a:r>
            <a:r>
              <a:rPr lang="en-US" altLang="zh-CN" dirty="0"/>
              <a:t> </a:t>
            </a:r>
          </a:p>
          <a:p>
            <a:pPr>
              <a:lnSpc>
                <a:spcPct val="150000"/>
              </a:lnSpc>
            </a:pPr>
            <a:r>
              <a:rPr lang="zh-CN" altLang="en-US" b="1" dirty="0">
                <a:latin typeface="Times New Roman" panose="02020603050405020304" pitchFamily="18" charset="0"/>
                <a:ea typeface="黑体" panose="02010609060101010101" pitchFamily="49" charset="-122"/>
              </a:rPr>
              <a:t>基本思想 ：</a:t>
            </a:r>
          </a:p>
          <a:p>
            <a:pPr lvl="1">
              <a:lnSpc>
                <a:spcPct val="150000"/>
              </a:lnSpc>
            </a:pPr>
            <a:r>
              <a:rPr lang="zh-CN" altLang="en-US" b="1" dirty="0">
                <a:latin typeface="宋体" panose="02010600030101010101" pitchFamily="2" charset="-122"/>
              </a:rPr>
              <a:t>逐一地根据样本集中的样本</a:t>
            </a:r>
            <a:r>
              <a:rPr lang="en-US" altLang="zh-CN" b="1"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X</a:t>
            </a:r>
            <a:r>
              <a:rPr lang="en-US" altLang="zh-CN" b="1" baseline="-30000" dirty="0" err="1">
                <a:latin typeface="Times New Roman" panose="02020603050405020304" pitchFamily="18" charset="0"/>
                <a:cs typeface="Times New Roman" panose="02020603050405020304" pitchFamily="18" charset="0"/>
              </a:rPr>
              <a:t>k</a:t>
            </a:r>
            <a:r>
              <a:rPr lang="en-US" altLang="zh-CN" b="1" dirty="0" err="1">
                <a:latin typeface="Times New Roman" panose="02020603050405020304" pitchFamily="18" charset="0"/>
                <a:cs typeface="Times New Roman" panose="02020603050405020304" pitchFamily="18" charset="0"/>
              </a:rPr>
              <a:t>,Y</a:t>
            </a:r>
            <a:r>
              <a:rPr lang="en-US" altLang="zh-CN" b="1" baseline="-30000" dirty="0" err="1">
                <a:latin typeface="Times New Roman" panose="02020603050405020304" pitchFamily="18" charset="0"/>
                <a:cs typeface="Times New Roman" panose="02020603050405020304" pitchFamily="18" charset="0"/>
              </a:rPr>
              <a:t>k</a:t>
            </a:r>
            <a:r>
              <a:rPr lang="en-US" altLang="zh-CN" b="1" dirty="0">
                <a:latin typeface="Times New Roman" panose="02020603050405020304" pitchFamily="18" charset="0"/>
                <a:cs typeface="Times New Roman" panose="02020603050405020304" pitchFamily="18" charset="0"/>
              </a:rPr>
              <a:t>)</a:t>
            </a:r>
            <a:r>
              <a:rPr lang="zh-CN" altLang="en-US" b="1" dirty="0">
                <a:latin typeface="宋体" panose="02010600030101010101" pitchFamily="2" charset="-122"/>
                <a:cs typeface="Times New Roman" panose="02020603050405020304" pitchFamily="18" charset="0"/>
              </a:rPr>
              <a:t>计算出实际输出</a:t>
            </a:r>
            <a:r>
              <a:rPr lang="en-US" altLang="zh-CN" b="1" dirty="0">
                <a:latin typeface="Times New Roman" panose="02020603050405020304" pitchFamily="18" charset="0"/>
              </a:rPr>
              <a:t>O</a:t>
            </a:r>
            <a:r>
              <a:rPr lang="en-US" altLang="zh-CN" b="1" baseline="-30000" dirty="0">
                <a:latin typeface="Times New Roman" panose="02020603050405020304" pitchFamily="18" charset="0"/>
              </a:rPr>
              <a:t>k</a:t>
            </a:r>
            <a:r>
              <a:rPr lang="zh-CN" altLang="en-US" b="1" dirty="0">
                <a:latin typeface="宋体" panose="02010600030101010101" pitchFamily="2" charset="-122"/>
              </a:rPr>
              <a:t>和误差测度</a:t>
            </a:r>
            <a:r>
              <a:rPr lang="en-US" altLang="zh-CN" b="1" dirty="0">
                <a:latin typeface="Times New Roman" panose="02020603050405020304" pitchFamily="18" charset="0"/>
              </a:rPr>
              <a:t>E</a:t>
            </a:r>
            <a:r>
              <a:rPr lang="en-US" altLang="zh-CN" b="1" baseline="-30000" dirty="0">
                <a:latin typeface="Times New Roman" panose="02020603050405020304" pitchFamily="18" charset="0"/>
              </a:rPr>
              <a:t>1</a:t>
            </a:r>
            <a:r>
              <a:rPr lang="zh-CN" altLang="en-US" b="1" dirty="0">
                <a:latin typeface="宋体" panose="02010600030101010101" pitchFamily="2" charset="-122"/>
              </a:rPr>
              <a:t>，对</a:t>
            </a:r>
            <a:r>
              <a:rPr lang="en-US" altLang="zh-CN" b="1" dirty="0">
                <a:latin typeface="Times New Roman" panose="02020603050405020304" pitchFamily="18" charset="0"/>
              </a:rPr>
              <a:t>W</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 </a:t>
            </a:r>
            <a:r>
              <a:rPr lang="zh-CN" altLang="en-US" b="1" dirty="0">
                <a:latin typeface="宋体" panose="02010600030101010101" pitchFamily="2" charset="-122"/>
              </a:rPr>
              <a:t>，</a:t>
            </a:r>
            <a:r>
              <a:rPr lang="en-US" altLang="zh-CN" b="1" dirty="0">
                <a:latin typeface="Times New Roman" panose="02020603050405020304" pitchFamily="18" charset="0"/>
              </a:rPr>
              <a:t>W</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 </a:t>
            </a:r>
            <a:r>
              <a:rPr lang="zh-CN" altLang="en-US" b="1" dirty="0">
                <a:latin typeface="宋体" panose="02010600030101010101" pitchFamily="2" charset="-122"/>
              </a:rPr>
              <a:t>，</a:t>
            </a:r>
            <a:r>
              <a:rPr lang="en-US" altLang="zh-CN" b="1" dirty="0">
                <a:latin typeface="Arial" panose="020B0604020202020204" pitchFamily="34" charset="0"/>
              </a:rPr>
              <a:t>…</a:t>
            </a:r>
            <a:r>
              <a:rPr lang="zh-CN" altLang="en-US" b="1" dirty="0">
                <a:latin typeface="宋体" panose="02010600030101010101" pitchFamily="2" charset="-122"/>
              </a:rPr>
              <a:t>，</a:t>
            </a:r>
            <a:r>
              <a:rPr lang="en-US" altLang="zh-CN" b="1" dirty="0">
                <a:latin typeface="Times New Roman" panose="02020603050405020304" pitchFamily="18" charset="0"/>
              </a:rPr>
              <a:t>W</a:t>
            </a:r>
            <a:r>
              <a:rPr lang="en-US" altLang="zh-CN" b="1" baseline="30000" dirty="0">
                <a:latin typeface="Times New Roman" panose="02020603050405020304" pitchFamily="18" charset="0"/>
              </a:rPr>
              <a:t>(L)</a:t>
            </a:r>
            <a:r>
              <a:rPr lang="zh-CN" altLang="en-US" b="1" dirty="0">
                <a:latin typeface="宋体" panose="02010600030101010101" pitchFamily="2" charset="-122"/>
              </a:rPr>
              <a:t>各做一次调整，重复这个循环，直到</a:t>
            </a:r>
            <a:r>
              <a:rPr lang="zh-CN" altLang="en-US" b="1" dirty="0">
                <a:latin typeface="Times New Roman" panose="02020603050405020304" pitchFamily="18" charset="0"/>
              </a:rPr>
              <a:t>∑</a:t>
            </a:r>
            <a:r>
              <a:rPr lang="en-US" altLang="zh-CN" b="1" dirty="0">
                <a:latin typeface="Times New Roman" panose="02020603050405020304" pitchFamily="18" charset="0"/>
              </a:rPr>
              <a:t>E</a:t>
            </a:r>
            <a:r>
              <a:rPr lang="en-US" altLang="zh-CN" b="1" baseline="-30000" dirty="0">
                <a:latin typeface="Times New Roman" panose="02020603050405020304" pitchFamily="18" charset="0"/>
              </a:rPr>
              <a:t>p</a:t>
            </a:r>
            <a:r>
              <a:rPr lang="en-US" altLang="zh-CN" b="1" dirty="0">
                <a:latin typeface="Times New Roman" panose="02020603050405020304" pitchFamily="18" charset="0"/>
              </a:rPr>
              <a:t>&lt;ε</a:t>
            </a:r>
            <a:r>
              <a:rPr lang="zh-CN" altLang="en-US" b="1" dirty="0">
                <a:latin typeface="宋体" panose="02010600030101010101" pitchFamily="2" charset="-122"/>
              </a:rPr>
              <a:t>。</a:t>
            </a:r>
          </a:p>
          <a:p>
            <a:pPr lvl="1">
              <a:lnSpc>
                <a:spcPct val="150000"/>
              </a:lnSpc>
            </a:pPr>
            <a:r>
              <a:rPr lang="zh-CN" altLang="en-US" b="1" dirty="0">
                <a:latin typeface="Times New Roman" panose="02020603050405020304" pitchFamily="18" charset="0"/>
              </a:rPr>
              <a:t>用输出层的误差调整输出层权矩阵，并用此误差估计输出层的直接前导层的误差，再用输出层前导层误差估计更前一层的误差。如此获得所有其它各层的误差估计，并用这些估计实现对权矩阵的修改。形成将输出端表现出的误差沿着与输入信号相反的方向逐级向输入端传递的过程。</a:t>
            </a:r>
            <a:r>
              <a:rPr lang="zh-CN" altLang="en-US" b="1" dirty="0">
                <a:latin typeface="宋体" panose="02010600030101010101" pitchFamily="2" charset="-122"/>
              </a:rPr>
              <a:t> </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5107">
                                            <p:txEl>
                                              <p:pRg st="0" end="0"/>
                                            </p:txEl>
                                          </p:spTgt>
                                        </p:tgtEl>
                                        <p:attrNameLst>
                                          <p:attrName>style.visibility</p:attrName>
                                        </p:attrNameLst>
                                      </p:cBhvr>
                                      <p:to>
                                        <p:strVal val="visible"/>
                                      </p:to>
                                    </p:set>
                                    <p:anim calcmode="lin" valueType="num">
                                      <p:cBhvr additive="base">
                                        <p:cTn id="7" dur="500" fill="hold"/>
                                        <p:tgtEl>
                                          <p:spTgt spid="1751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51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5107">
                                            <p:txEl>
                                              <p:pRg st="1" end="1"/>
                                            </p:txEl>
                                          </p:spTgt>
                                        </p:tgtEl>
                                        <p:attrNameLst>
                                          <p:attrName>style.visibility</p:attrName>
                                        </p:attrNameLst>
                                      </p:cBhvr>
                                      <p:to>
                                        <p:strVal val="visible"/>
                                      </p:to>
                                    </p:set>
                                    <p:anim calcmode="lin" valueType="num">
                                      <p:cBhvr additive="base">
                                        <p:cTn id="13" dur="500" fill="hold"/>
                                        <p:tgtEl>
                                          <p:spTgt spid="1751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510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75107">
                                            <p:txEl>
                                              <p:pRg st="2" end="2"/>
                                            </p:txEl>
                                          </p:spTgt>
                                        </p:tgtEl>
                                        <p:attrNameLst>
                                          <p:attrName>style.visibility</p:attrName>
                                        </p:attrNameLst>
                                      </p:cBhvr>
                                      <p:to>
                                        <p:strVal val="visible"/>
                                      </p:to>
                                    </p:set>
                                    <p:anim calcmode="lin" valueType="num">
                                      <p:cBhvr additive="base">
                                        <p:cTn id="17" dur="500" fill="hold"/>
                                        <p:tgtEl>
                                          <p:spTgt spid="17510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7510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75107">
                                            <p:txEl>
                                              <p:pRg st="3" end="3"/>
                                            </p:txEl>
                                          </p:spTgt>
                                        </p:tgtEl>
                                        <p:attrNameLst>
                                          <p:attrName>style.visibility</p:attrName>
                                        </p:attrNameLst>
                                      </p:cBhvr>
                                      <p:to>
                                        <p:strVal val="visible"/>
                                      </p:to>
                                    </p:set>
                                    <p:anim calcmode="lin" valueType="num">
                                      <p:cBhvr additive="base">
                                        <p:cTn id="21" dur="500" fill="hold"/>
                                        <p:tgtEl>
                                          <p:spTgt spid="175107">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7510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EA9241F-1182-4543-BF56-9870293B6C15}"/>
              </a:ext>
            </a:extLst>
          </p:cNvPr>
          <p:cNvSpPr>
            <a:spLocks noGrp="1"/>
          </p:cNvSpPr>
          <p:nvPr>
            <p:ph type="dt" sz="half" idx="4294967295"/>
          </p:nvPr>
        </p:nvSpPr>
        <p:spPr>
          <a:xfrm>
            <a:off x="0" y="6356350"/>
            <a:ext cx="2743200" cy="365125"/>
          </a:xfrm>
        </p:spPr>
        <p:txBody>
          <a:bodyPr/>
          <a:lstStyle/>
          <a:p>
            <a:fld id="{A081ED63-DCA9-4D2C-B31D-D9A14795A083}" type="datetime1">
              <a:rPr lang="zh-CN" altLang="en-US"/>
              <a:pPr/>
              <a:t>2020/12/1</a:t>
            </a:fld>
            <a:endParaRPr lang="en-US" altLang="zh-CN"/>
          </a:p>
        </p:txBody>
      </p:sp>
      <p:sp>
        <p:nvSpPr>
          <p:cNvPr id="6" name="灯片编号占位符 5">
            <a:extLst>
              <a:ext uri="{FF2B5EF4-FFF2-40B4-BE49-F238E27FC236}">
                <a16:creationId xmlns:a16="http://schemas.microsoft.com/office/drawing/2014/main" id="{978E0EA3-E3B8-4F4C-B05C-FB5B2991C750}"/>
              </a:ext>
            </a:extLst>
          </p:cNvPr>
          <p:cNvSpPr>
            <a:spLocks noGrp="1"/>
          </p:cNvSpPr>
          <p:nvPr>
            <p:ph type="sldNum" sz="quarter" idx="4294967295"/>
          </p:nvPr>
        </p:nvSpPr>
        <p:spPr>
          <a:xfrm>
            <a:off x="9448800" y="6356350"/>
            <a:ext cx="2743200" cy="365125"/>
          </a:xfrm>
        </p:spPr>
        <p:txBody>
          <a:bodyPr/>
          <a:lstStyle/>
          <a:p>
            <a:fld id="{40644810-0BE8-4082-894F-62F3E6021C42}" type="slidenum">
              <a:rPr lang="en-US" altLang="zh-CN"/>
              <a:pPr/>
              <a:t>46</a:t>
            </a:fld>
            <a:endParaRPr lang="en-US" altLang="zh-CN"/>
          </a:p>
        </p:txBody>
      </p:sp>
      <p:sp>
        <p:nvSpPr>
          <p:cNvPr id="176130" name="Rectangle 2">
            <a:extLst>
              <a:ext uri="{FF2B5EF4-FFF2-40B4-BE49-F238E27FC236}">
                <a16:creationId xmlns:a16="http://schemas.microsoft.com/office/drawing/2014/main" id="{9691BD6B-5CC3-4B75-B014-390E4F01A876}"/>
              </a:ext>
            </a:extLst>
          </p:cNvPr>
          <p:cNvSpPr>
            <a:spLocks noGrp="1" noChangeArrowheads="1"/>
          </p:cNvSpPr>
          <p:nvPr>
            <p:ph type="title" idx="4294967295"/>
          </p:nvPr>
        </p:nvSpPr>
        <p:spPr>
          <a:xfrm>
            <a:off x="0" y="190500"/>
            <a:ext cx="5521325" cy="858838"/>
          </a:xfrm>
        </p:spPr>
        <p:txBody>
          <a:bodyPr/>
          <a:lstStyle/>
          <a:p>
            <a:r>
              <a:rPr lang="zh-CN" altLang="en-US" b="1" dirty="0">
                <a:latin typeface="宋体" panose="02010600030101010101" pitchFamily="2" charset="-122"/>
              </a:rPr>
              <a:t>基本</a:t>
            </a:r>
            <a:r>
              <a:rPr lang="en-US" altLang="zh-CN" b="1" dirty="0">
                <a:latin typeface="Times New Roman" panose="02020603050405020304" pitchFamily="18" charset="0"/>
              </a:rPr>
              <a:t>BP</a:t>
            </a:r>
            <a:r>
              <a:rPr lang="zh-CN" altLang="en-US" b="1" dirty="0">
                <a:latin typeface="宋体" panose="02010600030101010101" pitchFamily="2" charset="-122"/>
              </a:rPr>
              <a:t>算法</a:t>
            </a:r>
            <a:r>
              <a:rPr lang="zh-CN" altLang="en-US" dirty="0"/>
              <a:t> </a:t>
            </a:r>
          </a:p>
        </p:txBody>
      </p:sp>
      <p:sp>
        <p:nvSpPr>
          <p:cNvPr id="176131" name="Rectangle 3">
            <a:extLst>
              <a:ext uri="{FF2B5EF4-FFF2-40B4-BE49-F238E27FC236}">
                <a16:creationId xmlns:a16="http://schemas.microsoft.com/office/drawing/2014/main" id="{9771CBCA-8433-466D-B0CE-8C0E1476CFF2}"/>
              </a:ext>
            </a:extLst>
          </p:cNvPr>
          <p:cNvSpPr>
            <a:spLocks noGrp="1" noChangeArrowheads="1"/>
          </p:cNvSpPr>
          <p:nvPr>
            <p:ph type="body" idx="4294967295"/>
          </p:nvPr>
        </p:nvSpPr>
        <p:spPr>
          <a:xfrm>
            <a:off x="0" y="1527175"/>
            <a:ext cx="4625975" cy="4351338"/>
          </a:xfrm>
        </p:spPr>
        <p:style>
          <a:lnRef idx="2">
            <a:schemeClr val="dk1"/>
          </a:lnRef>
          <a:fillRef idx="1">
            <a:schemeClr val="lt1"/>
          </a:fillRef>
          <a:effectRef idx="0">
            <a:schemeClr val="dk1"/>
          </a:effectRef>
          <a:fontRef idx="minor">
            <a:schemeClr val="dk1"/>
          </a:fontRef>
        </p:style>
        <p:txBody>
          <a:bodyPr>
            <a:normAutofit/>
          </a:bodyPr>
          <a:lstStyle/>
          <a:p>
            <a:pPr algn="just">
              <a:lnSpc>
                <a:spcPct val="150000"/>
              </a:lnSpc>
              <a:buFont typeface="Wingdings" panose="05000000000000000000" pitchFamily="2" charset="2"/>
              <a:buNone/>
            </a:pPr>
            <a:r>
              <a:rPr lang="en-US" altLang="zh-CN" b="1" dirty="0">
                <a:latin typeface="Times New Roman" panose="02020603050405020304" pitchFamily="18" charset="0"/>
              </a:rPr>
              <a:t>1  for k=1 to L do</a:t>
            </a:r>
          </a:p>
          <a:p>
            <a:pPr algn="just">
              <a:lnSpc>
                <a:spcPct val="150000"/>
              </a:lnSpc>
              <a:buFont typeface="Wingdings" panose="05000000000000000000" pitchFamily="2" charset="2"/>
              <a:buNone/>
            </a:pPr>
            <a:r>
              <a:rPr lang="en-US" altLang="zh-CN" b="1" dirty="0">
                <a:latin typeface="Times New Roman" panose="02020603050405020304" pitchFamily="18" charset="0"/>
              </a:rPr>
              <a:t>		1.1 </a:t>
            </a:r>
            <a:r>
              <a:rPr lang="zh-CN" altLang="en-US" b="1" dirty="0">
                <a:latin typeface="宋体" panose="02010600030101010101" pitchFamily="2" charset="-122"/>
              </a:rPr>
              <a:t>初始化</a:t>
            </a:r>
            <a:r>
              <a:rPr lang="en-US" altLang="zh-CN" b="1" dirty="0">
                <a:latin typeface="Times New Roman" panose="02020603050405020304" pitchFamily="18" charset="0"/>
              </a:rPr>
              <a:t>W</a:t>
            </a:r>
            <a:r>
              <a:rPr lang="en-US" altLang="zh-CN" b="1" baseline="30000" dirty="0">
                <a:latin typeface="Times New Roman" panose="02020603050405020304" pitchFamily="18" charset="0"/>
              </a:rPr>
              <a:t>(k)</a:t>
            </a:r>
            <a:r>
              <a:rPr lang="zh-CN" altLang="en-US" b="1" dirty="0">
                <a:latin typeface="宋体" panose="02010600030101010101" pitchFamily="2" charset="-122"/>
              </a:rPr>
              <a:t>；</a:t>
            </a:r>
            <a:endParaRPr lang="zh-CN" altLang="en-US" b="1" dirty="0">
              <a:latin typeface="Times New Roman" panose="02020603050405020304" pitchFamily="18" charset="0"/>
            </a:endParaRPr>
          </a:p>
          <a:p>
            <a:pPr algn="just">
              <a:lnSpc>
                <a:spcPct val="150000"/>
              </a:lnSpc>
              <a:buFont typeface="Wingdings" panose="05000000000000000000" pitchFamily="2" charset="2"/>
              <a:buNone/>
            </a:pPr>
            <a:r>
              <a:rPr lang="en-US" altLang="zh-CN" b="1" dirty="0">
                <a:latin typeface="Times New Roman" panose="02020603050405020304" pitchFamily="18" charset="0"/>
              </a:rPr>
              <a:t>2  </a:t>
            </a:r>
            <a:r>
              <a:rPr lang="zh-CN" altLang="en-US" b="1" dirty="0">
                <a:latin typeface="宋体" panose="02010600030101010101" pitchFamily="2" charset="-122"/>
              </a:rPr>
              <a:t>初始化精度控制参数</a:t>
            </a:r>
            <a:r>
              <a:rPr lang="en-US" altLang="zh-CN" b="1" dirty="0">
                <a:latin typeface="Times New Roman" panose="02020603050405020304" pitchFamily="18" charset="0"/>
              </a:rPr>
              <a:t>ε</a:t>
            </a:r>
            <a:r>
              <a:rPr lang="zh-CN" altLang="en-US" b="1" dirty="0">
                <a:latin typeface="宋体" panose="02010600030101010101" pitchFamily="2" charset="-122"/>
              </a:rPr>
              <a:t>；</a:t>
            </a:r>
            <a:endParaRPr lang="zh-CN" altLang="en-US" b="1" dirty="0">
              <a:latin typeface="Times New Roman" panose="02020603050405020304" pitchFamily="18" charset="0"/>
            </a:endParaRPr>
          </a:p>
          <a:p>
            <a:pPr algn="just">
              <a:lnSpc>
                <a:spcPct val="150000"/>
              </a:lnSpc>
              <a:buFont typeface="Wingdings" panose="05000000000000000000" pitchFamily="2" charset="2"/>
              <a:buNone/>
            </a:pPr>
            <a:r>
              <a:rPr lang="en-US" altLang="zh-CN" b="1" dirty="0">
                <a:latin typeface="Times New Roman" panose="02020603050405020304" pitchFamily="18" charset="0"/>
              </a:rPr>
              <a:t>3  E=ε+1;</a:t>
            </a:r>
          </a:p>
          <a:p>
            <a:pPr>
              <a:lnSpc>
                <a:spcPct val="150000"/>
              </a:lnSpc>
              <a:buFont typeface="Wingdings" panose="05000000000000000000" pitchFamily="2" charset="2"/>
              <a:buNone/>
            </a:pPr>
            <a:r>
              <a:rPr lang="en-US" altLang="zh-CN" b="1" dirty="0"/>
              <a:t>4  </a:t>
            </a:r>
            <a:r>
              <a:rPr lang="en-US" altLang="zh-CN" b="1" dirty="0">
                <a:latin typeface="Times New Roman" panose="02020603050405020304" pitchFamily="18" charset="0"/>
              </a:rPr>
              <a:t>while E&gt;ε do</a:t>
            </a:r>
            <a:r>
              <a:rPr lang="en-US" altLang="zh-CN" b="1" dirty="0"/>
              <a:t> </a:t>
            </a:r>
          </a:p>
          <a:p>
            <a:pPr>
              <a:lnSpc>
                <a:spcPct val="150000"/>
              </a:lnSpc>
              <a:buFont typeface="Wingdings" panose="05000000000000000000" pitchFamily="2" charset="2"/>
              <a:buNone/>
            </a:pPr>
            <a:r>
              <a:rPr lang="en-US" altLang="zh-CN" b="1" dirty="0"/>
              <a:t>		4.1  </a:t>
            </a:r>
            <a:r>
              <a:rPr lang="en-US" altLang="zh-CN" b="1" dirty="0">
                <a:latin typeface="Times New Roman" panose="02020603050405020304" pitchFamily="18" charset="0"/>
              </a:rPr>
              <a:t>E=0;</a:t>
            </a:r>
            <a:r>
              <a:rPr lang="en-US" altLang="zh-CN" b="1" dirty="0"/>
              <a:t> </a:t>
            </a:r>
          </a:p>
        </p:txBody>
      </p:sp>
      <p:sp>
        <p:nvSpPr>
          <p:cNvPr id="7" name="Rectangle 3">
            <a:extLst>
              <a:ext uri="{FF2B5EF4-FFF2-40B4-BE49-F238E27FC236}">
                <a16:creationId xmlns:a16="http://schemas.microsoft.com/office/drawing/2014/main" id="{84F27C25-1B99-4BF0-8D4F-B06820984B40}"/>
              </a:ext>
            </a:extLst>
          </p:cNvPr>
          <p:cNvSpPr txBox="1">
            <a:spLocks noChangeArrowheads="1"/>
          </p:cNvSpPr>
          <p:nvPr/>
        </p:nvSpPr>
        <p:spPr>
          <a:xfrm>
            <a:off x="6089780" y="491881"/>
            <a:ext cx="6061788" cy="587423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Font typeface="Wingdings" panose="05000000000000000000" pitchFamily="2" charset="2"/>
              <a:buNone/>
            </a:pPr>
            <a:r>
              <a:rPr lang="en-US" altLang="zh-CN" b="1" dirty="0">
                <a:latin typeface="Times New Roman" panose="02020603050405020304" pitchFamily="18" charset="0"/>
              </a:rPr>
              <a:t>4.2 </a:t>
            </a:r>
            <a:r>
              <a:rPr lang="zh-CN" altLang="en-US" b="1" dirty="0">
                <a:latin typeface="宋体" panose="02010600030101010101" pitchFamily="2" charset="-122"/>
              </a:rPr>
              <a:t>对</a:t>
            </a:r>
            <a:r>
              <a:rPr lang="en-US" altLang="zh-CN" b="1" dirty="0">
                <a:latin typeface="Times New Roman" panose="02020603050405020304" pitchFamily="18" charset="0"/>
              </a:rPr>
              <a:t>S</a:t>
            </a:r>
            <a:r>
              <a:rPr lang="zh-CN" altLang="en-US" b="1" dirty="0">
                <a:latin typeface="宋体" panose="02010600030101010101" pitchFamily="2" charset="-122"/>
              </a:rPr>
              <a:t>中的每一个样本（</a:t>
            </a:r>
            <a:r>
              <a:rPr lang="en-US" altLang="zh-CN" b="1" dirty="0" err="1">
                <a:latin typeface="Times New Roman" panose="02020603050405020304" pitchFamily="18" charset="0"/>
              </a:rPr>
              <a:t>X</a:t>
            </a:r>
            <a:r>
              <a:rPr lang="en-US" altLang="zh-CN" b="1" baseline="-30000" dirty="0" err="1">
                <a:latin typeface="Times New Roman" panose="02020603050405020304" pitchFamily="18" charset="0"/>
              </a:rPr>
              <a:t>p</a:t>
            </a:r>
            <a:r>
              <a:rPr lang="en-US" altLang="zh-CN" b="1" dirty="0" err="1">
                <a:latin typeface="Times New Roman" panose="02020603050405020304" pitchFamily="18" charset="0"/>
              </a:rPr>
              <a:t>,Y</a:t>
            </a:r>
            <a:r>
              <a:rPr lang="en-US" altLang="zh-CN" b="1" baseline="-30000" dirty="0" err="1">
                <a:latin typeface="Times New Roman" panose="02020603050405020304" pitchFamily="18" charset="0"/>
              </a:rPr>
              <a:t>p</a:t>
            </a:r>
            <a:r>
              <a:rPr lang="zh-CN" altLang="en-US" b="1" dirty="0">
                <a:latin typeface="宋体" panose="02010600030101010101" pitchFamily="2" charset="-122"/>
              </a:rPr>
              <a:t>）：</a:t>
            </a:r>
            <a:endParaRPr lang="en-US" altLang="zh-CN" b="1" dirty="0">
              <a:latin typeface="Times New Roman" panose="02020603050405020304" pitchFamily="18" charset="0"/>
            </a:endParaRPr>
          </a:p>
          <a:p>
            <a:pPr lvl="1" algn="just">
              <a:lnSpc>
                <a:spcPct val="150000"/>
              </a:lnSpc>
              <a:buFont typeface="Wingdings" panose="05000000000000000000" pitchFamily="2" charset="2"/>
              <a:buNone/>
            </a:pPr>
            <a:r>
              <a:rPr lang="en-US" altLang="zh-CN" b="1" dirty="0">
                <a:latin typeface="Times New Roman" panose="02020603050405020304" pitchFamily="18" charset="0"/>
              </a:rPr>
              <a:t>4.2.1  </a:t>
            </a:r>
            <a:r>
              <a:rPr lang="zh-CN" altLang="en-US" b="1" dirty="0">
                <a:latin typeface="宋体" panose="02010600030101010101" pitchFamily="2" charset="-122"/>
              </a:rPr>
              <a:t>计算出</a:t>
            </a:r>
            <a:r>
              <a:rPr lang="en-US" altLang="zh-CN" b="1" dirty="0" err="1">
                <a:latin typeface="Times New Roman" panose="02020603050405020304" pitchFamily="18" charset="0"/>
              </a:rPr>
              <a:t>X</a:t>
            </a:r>
            <a:r>
              <a:rPr lang="en-US" altLang="zh-CN" b="1" baseline="-30000" dirty="0" err="1">
                <a:latin typeface="Times New Roman" panose="02020603050405020304" pitchFamily="18" charset="0"/>
              </a:rPr>
              <a:t>p</a:t>
            </a:r>
            <a:r>
              <a:rPr lang="zh-CN" altLang="en-US" b="1" dirty="0">
                <a:latin typeface="宋体" panose="02010600030101010101" pitchFamily="2" charset="-122"/>
              </a:rPr>
              <a:t>对应的实际输出</a:t>
            </a:r>
            <a:r>
              <a:rPr lang="en-US" altLang="zh-CN" b="1" dirty="0">
                <a:latin typeface="Times New Roman" panose="02020603050405020304" pitchFamily="18" charset="0"/>
              </a:rPr>
              <a:t>O</a:t>
            </a:r>
            <a:r>
              <a:rPr lang="en-US" altLang="zh-CN" b="1" baseline="-30000" dirty="0">
                <a:latin typeface="Times New Roman" panose="02020603050405020304" pitchFamily="18" charset="0"/>
              </a:rPr>
              <a:t>p</a:t>
            </a:r>
            <a:r>
              <a:rPr lang="zh-CN" altLang="en-US" b="1" dirty="0">
                <a:latin typeface="宋体" panose="02010600030101010101" pitchFamily="2" charset="-122"/>
              </a:rPr>
              <a:t>；</a:t>
            </a:r>
            <a:endParaRPr lang="en-US" altLang="zh-CN" b="1" dirty="0">
              <a:latin typeface="Times New Roman" panose="02020603050405020304" pitchFamily="18" charset="0"/>
            </a:endParaRPr>
          </a:p>
          <a:p>
            <a:pPr lvl="1" algn="just">
              <a:lnSpc>
                <a:spcPct val="150000"/>
              </a:lnSpc>
              <a:buFont typeface="Wingdings" panose="05000000000000000000" pitchFamily="2" charset="2"/>
              <a:buNone/>
            </a:pPr>
            <a:r>
              <a:rPr lang="en-US" altLang="zh-CN" b="1" dirty="0">
                <a:latin typeface="Times New Roman" panose="02020603050405020304" pitchFamily="18" charset="0"/>
              </a:rPr>
              <a:t>4.2.2  </a:t>
            </a:r>
            <a:r>
              <a:rPr lang="zh-CN" altLang="en-US" b="1" dirty="0">
                <a:latin typeface="宋体" panose="02010600030101010101" pitchFamily="2" charset="-122"/>
              </a:rPr>
              <a:t>计算出</a:t>
            </a:r>
            <a:r>
              <a:rPr lang="en-US" altLang="zh-CN" b="1" dirty="0">
                <a:latin typeface="Times New Roman" panose="02020603050405020304" pitchFamily="18" charset="0"/>
              </a:rPr>
              <a:t>E</a:t>
            </a:r>
            <a:r>
              <a:rPr lang="en-US" altLang="zh-CN" b="1" baseline="-30000" dirty="0">
                <a:latin typeface="Times New Roman" panose="02020603050405020304" pitchFamily="18" charset="0"/>
              </a:rPr>
              <a:t>p</a:t>
            </a:r>
            <a:r>
              <a:rPr lang="zh-CN" altLang="en-US" b="1" dirty="0">
                <a:latin typeface="宋体" panose="02010600030101010101" pitchFamily="2" charset="-122"/>
              </a:rPr>
              <a:t>；</a:t>
            </a:r>
            <a:endParaRPr lang="en-US" altLang="zh-CN" b="1" dirty="0">
              <a:latin typeface="Times New Roman" panose="02020603050405020304" pitchFamily="18" charset="0"/>
            </a:endParaRPr>
          </a:p>
          <a:p>
            <a:pPr lvl="1" algn="just">
              <a:lnSpc>
                <a:spcPct val="150000"/>
              </a:lnSpc>
              <a:buFont typeface="Wingdings" panose="05000000000000000000" pitchFamily="2" charset="2"/>
              <a:buNone/>
            </a:pPr>
            <a:r>
              <a:rPr lang="en-US" altLang="zh-CN" b="1" dirty="0">
                <a:latin typeface="Times New Roman" panose="02020603050405020304" pitchFamily="18" charset="0"/>
              </a:rPr>
              <a:t>4.2.3  E=</a:t>
            </a:r>
            <a:r>
              <a:rPr lang="en-US" altLang="zh-CN" b="1" dirty="0" err="1">
                <a:latin typeface="Times New Roman" panose="02020603050405020304" pitchFamily="18" charset="0"/>
              </a:rPr>
              <a:t>E+E</a:t>
            </a:r>
            <a:r>
              <a:rPr lang="en-US" altLang="zh-CN" b="1" baseline="-30000" dirty="0" err="1">
                <a:latin typeface="Times New Roman" panose="02020603050405020304" pitchFamily="18" charset="0"/>
              </a:rPr>
              <a:t>p</a:t>
            </a:r>
            <a:r>
              <a:rPr lang="zh-CN" altLang="en-US" b="1" dirty="0">
                <a:latin typeface="宋体" panose="02010600030101010101" pitchFamily="2" charset="-122"/>
              </a:rPr>
              <a:t>；</a:t>
            </a:r>
            <a:endParaRPr lang="en-US" altLang="zh-CN" b="1" dirty="0">
              <a:latin typeface="Times New Roman" panose="02020603050405020304" pitchFamily="18" charset="0"/>
            </a:endParaRPr>
          </a:p>
          <a:p>
            <a:pPr lvl="1" algn="just">
              <a:lnSpc>
                <a:spcPct val="150000"/>
              </a:lnSpc>
              <a:buFont typeface="Wingdings" panose="05000000000000000000" pitchFamily="2" charset="2"/>
              <a:buNone/>
            </a:pPr>
            <a:r>
              <a:rPr lang="en-US" altLang="zh-CN" b="1" dirty="0">
                <a:latin typeface="Times New Roman" panose="02020603050405020304" pitchFamily="18" charset="0"/>
              </a:rPr>
              <a:t>4.2.4  </a:t>
            </a:r>
            <a:r>
              <a:rPr lang="zh-CN" altLang="en-US" b="1" dirty="0">
                <a:latin typeface="宋体" panose="02010600030101010101" pitchFamily="2" charset="-122"/>
              </a:rPr>
              <a:t>根据相应式子调整</a:t>
            </a:r>
            <a:r>
              <a:rPr lang="en-US" altLang="zh-CN" b="1" dirty="0">
                <a:latin typeface="Times New Roman" panose="02020603050405020304" pitchFamily="18" charset="0"/>
              </a:rPr>
              <a:t>W</a:t>
            </a:r>
            <a:r>
              <a:rPr lang="en-US" altLang="zh-CN" b="1" baseline="30000" dirty="0">
                <a:latin typeface="Times New Roman" panose="02020603050405020304" pitchFamily="18" charset="0"/>
              </a:rPr>
              <a:t>(L)</a:t>
            </a:r>
            <a:r>
              <a:rPr lang="zh-CN" altLang="en-US" b="1" dirty="0">
                <a:latin typeface="宋体" panose="02010600030101010101" pitchFamily="2" charset="-122"/>
              </a:rPr>
              <a:t>；</a:t>
            </a:r>
            <a:endParaRPr lang="en-US" altLang="zh-CN" b="1" dirty="0">
              <a:latin typeface="Times New Roman" panose="02020603050405020304" pitchFamily="18" charset="0"/>
            </a:endParaRPr>
          </a:p>
          <a:p>
            <a:pPr lvl="1" algn="just">
              <a:lnSpc>
                <a:spcPct val="150000"/>
              </a:lnSpc>
              <a:buFont typeface="Wingdings" panose="05000000000000000000" pitchFamily="2" charset="2"/>
              <a:buNone/>
            </a:pPr>
            <a:r>
              <a:rPr lang="en-US" altLang="zh-CN" b="1" dirty="0">
                <a:latin typeface="Times New Roman" panose="02020603050405020304" pitchFamily="18" charset="0"/>
              </a:rPr>
              <a:t>4.2.5  k=L-1</a:t>
            </a:r>
            <a:r>
              <a:rPr lang="zh-CN" altLang="en-US" b="1" dirty="0">
                <a:latin typeface="宋体" panose="02010600030101010101" pitchFamily="2" charset="-122"/>
              </a:rPr>
              <a:t>；</a:t>
            </a:r>
            <a:endParaRPr lang="zh-CN" altLang="en-US" b="1" dirty="0">
              <a:latin typeface="Times New Roman" panose="02020603050405020304" pitchFamily="18" charset="0"/>
            </a:endParaRPr>
          </a:p>
          <a:p>
            <a:pPr lvl="1" algn="just">
              <a:lnSpc>
                <a:spcPct val="150000"/>
              </a:lnSpc>
              <a:buFont typeface="Wingdings" panose="05000000000000000000" pitchFamily="2" charset="2"/>
              <a:buNone/>
            </a:pPr>
            <a:r>
              <a:rPr lang="en-US" altLang="zh-CN" b="1" dirty="0">
                <a:latin typeface="Times New Roman" panose="02020603050405020304" pitchFamily="18" charset="0"/>
              </a:rPr>
              <a:t>4.2.6  while k≠0 do</a:t>
            </a:r>
          </a:p>
          <a:p>
            <a:pPr lvl="2" algn="just">
              <a:lnSpc>
                <a:spcPct val="150000"/>
              </a:lnSpc>
              <a:buFont typeface="Wingdings" panose="05000000000000000000" pitchFamily="2" charset="2"/>
              <a:buNone/>
            </a:pPr>
            <a:r>
              <a:rPr lang="en-US" altLang="zh-CN" b="1" dirty="0">
                <a:latin typeface="Times New Roman" panose="02020603050405020304" pitchFamily="18" charset="0"/>
              </a:rPr>
              <a:t>4.2.6.1  </a:t>
            </a:r>
            <a:r>
              <a:rPr lang="zh-CN" altLang="en-US" b="1" dirty="0">
                <a:latin typeface="宋体" panose="02010600030101010101" pitchFamily="2" charset="-122"/>
              </a:rPr>
              <a:t>根据相应式子调整</a:t>
            </a:r>
            <a:r>
              <a:rPr lang="en-US" altLang="zh-CN" b="1" dirty="0">
                <a:latin typeface="Times New Roman" panose="02020603050405020304" pitchFamily="18" charset="0"/>
              </a:rPr>
              <a:t>W</a:t>
            </a:r>
            <a:r>
              <a:rPr lang="en-US" altLang="zh-CN" b="1" baseline="30000" dirty="0">
                <a:latin typeface="Times New Roman" panose="02020603050405020304" pitchFamily="18" charset="0"/>
              </a:rPr>
              <a:t>(k)</a:t>
            </a:r>
            <a:r>
              <a:rPr lang="zh-CN" altLang="en-US" b="1" dirty="0">
                <a:latin typeface="宋体" panose="02010600030101010101" pitchFamily="2" charset="-122"/>
              </a:rPr>
              <a:t>；</a:t>
            </a:r>
            <a:endParaRPr lang="zh-CN" altLang="en-US" b="1" dirty="0">
              <a:latin typeface="Times New Roman" panose="02020603050405020304" pitchFamily="18" charset="0"/>
            </a:endParaRPr>
          </a:p>
          <a:p>
            <a:pPr lvl="2">
              <a:lnSpc>
                <a:spcPct val="150000"/>
              </a:lnSpc>
              <a:buFont typeface="Wingdings" panose="05000000000000000000" pitchFamily="2" charset="2"/>
              <a:buNone/>
            </a:pPr>
            <a:r>
              <a:rPr lang="en-US" altLang="zh-CN" b="1" dirty="0">
                <a:latin typeface="Times New Roman" panose="02020603050405020304" pitchFamily="18" charset="0"/>
              </a:rPr>
              <a:t>4.2.6.2  k=k-1</a:t>
            </a:r>
            <a:r>
              <a:rPr lang="en-US" altLang="zh-CN" b="1" dirty="0"/>
              <a:t> </a:t>
            </a:r>
          </a:p>
          <a:p>
            <a:pPr>
              <a:lnSpc>
                <a:spcPct val="150000"/>
              </a:lnSpc>
              <a:buFont typeface="Wingdings" panose="05000000000000000000" pitchFamily="2" charset="2"/>
              <a:buNone/>
            </a:pPr>
            <a:r>
              <a:rPr lang="en-US" altLang="zh-CN" b="1" dirty="0">
                <a:latin typeface="Times New Roman" panose="02020603050405020304" pitchFamily="18" charset="0"/>
              </a:rPr>
              <a:t>4.3 E=E/2.0</a:t>
            </a:r>
            <a:r>
              <a:rPr lang="en-US" altLang="zh-CN" b="1"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anim calcmode="lin" valueType="num">
                                      <p:cBhvr additive="base">
                                        <p:cTn id="7" dur="500" fill="hold"/>
                                        <p:tgtEl>
                                          <p:spTgt spid="176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6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6131">
                                            <p:txEl>
                                              <p:pRg st="1" end="1"/>
                                            </p:txEl>
                                          </p:spTgt>
                                        </p:tgtEl>
                                        <p:attrNameLst>
                                          <p:attrName>style.visibility</p:attrName>
                                        </p:attrNameLst>
                                      </p:cBhvr>
                                      <p:to>
                                        <p:strVal val="visible"/>
                                      </p:to>
                                    </p:set>
                                    <p:anim calcmode="lin" valueType="num">
                                      <p:cBhvr additive="base">
                                        <p:cTn id="13" dur="500" fill="hold"/>
                                        <p:tgtEl>
                                          <p:spTgt spid="1761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6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6131">
                                            <p:txEl>
                                              <p:pRg st="2" end="2"/>
                                            </p:txEl>
                                          </p:spTgt>
                                        </p:tgtEl>
                                        <p:attrNameLst>
                                          <p:attrName>style.visibility</p:attrName>
                                        </p:attrNameLst>
                                      </p:cBhvr>
                                      <p:to>
                                        <p:strVal val="visible"/>
                                      </p:to>
                                    </p:set>
                                    <p:anim calcmode="lin" valueType="num">
                                      <p:cBhvr additive="base">
                                        <p:cTn id="19" dur="500" fill="hold"/>
                                        <p:tgtEl>
                                          <p:spTgt spid="1761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6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6131">
                                            <p:txEl>
                                              <p:pRg st="3" end="3"/>
                                            </p:txEl>
                                          </p:spTgt>
                                        </p:tgtEl>
                                        <p:attrNameLst>
                                          <p:attrName>style.visibility</p:attrName>
                                        </p:attrNameLst>
                                      </p:cBhvr>
                                      <p:to>
                                        <p:strVal val="visible"/>
                                      </p:to>
                                    </p:set>
                                    <p:anim calcmode="lin" valueType="num">
                                      <p:cBhvr additive="base">
                                        <p:cTn id="25" dur="500" fill="hold"/>
                                        <p:tgtEl>
                                          <p:spTgt spid="1761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61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6131">
                                            <p:txEl>
                                              <p:pRg st="4" end="4"/>
                                            </p:txEl>
                                          </p:spTgt>
                                        </p:tgtEl>
                                        <p:attrNameLst>
                                          <p:attrName>style.visibility</p:attrName>
                                        </p:attrNameLst>
                                      </p:cBhvr>
                                      <p:to>
                                        <p:strVal val="visible"/>
                                      </p:to>
                                    </p:set>
                                    <p:anim calcmode="lin" valueType="num">
                                      <p:cBhvr additive="base">
                                        <p:cTn id="31" dur="500" fill="hold"/>
                                        <p:tgtEl>
                                          <p:spTgt spid="1761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61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6131">
                                            <p:txEl>
                                              <p:pRg st="5" end="5"/>
                                            </p:txEl>
                                          </p:spTgt>
                                        </p:tgtEl>
                                        <p:attrNameLst>
                                          <p:attrName>style.visibility</p:attrName>
                                        </p:attrNameLst>
                                      </p:cBhvr>
                                      <p:to>
                                        <p:strVal val="visible"/>
                                      </p:to>
                                    </p:set>
                                    <p:anim calcmode="lin" valueType="num">
                                      <p:cBhvr additive="base">
                                        <p:cTn id="37" dur="500" fill="hold"/>
                                        <p:tgtEl>
                                          <p:spTgt spid="1761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761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 calcmode="lin" valueType="num">
                                      <p:cBhvr additive="base">
                                        <p:cTn id="43"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anim calcmode="lin" valueType="num">
                                      <p:cBhvr additive="base">
                                        <p:cTn id="47"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7">
                                            <p:txEl>
                                              <p:pRg st="1" end="1"/>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anim calcmode="lin" valueType="num">
                                      <p:cBhvr additive="base">
                                        <p:cTn id="51"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7">
                                            <p:txEl>
                                              <p:pRg st="2" end="2"/>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anim calcmode="lin" valueType="num">
                                      <p:cBhvr additive="base">
                                        <p:cTn id="59"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7">
                                            <p:txEl>
                                              <p:pRg st="4" end="4"/>
                                            </p:txEl>
                                          </p:spTgt>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7">
                                            <p:txEl>
                                              <p:pRg st="5" end="5"/>
                                            </p:txEl>
                                          </p:spTgt>
                                        </p:tgtEl>
                                        <p:attrNameLst>
                                          <p:attrName>style.visibility</p:attrName>
                                        </p:attrNameLst>
                                      </p:cBhvr>
                                      <p:to>
                                        <p:strVal val="visible"/>
                                      </p:to>
                                    </p:set>
                                    <p:anim calcmode="lin" valueType="num">
                                      <p:cBhvr additive="base">
                                        <p:cTn id="63"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7">
                                            <p:txEl>
                                              <p:pRg st="5" end="5"/>
                                            </p:txEl>
                                          </p:spTgt>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7">
                                            <p:txEl>
                                              <p:pRg st="6" end="6"/>
                                            </p:txEl>
                                          </p:spTgt>
                                        </p:tgtEl>
                                        <p:attrNameLst>
                                          <p:attrName>style.visibility</p:attrName>
                                        </p:attrNameLst>
                                      </p:cBhvr>
                                      <p:to>
                                        <p:strVal val="visible"/>
                                      </p:to>
                                    </p:set>
                                    <p:anim calcmode="lin" valueType="num">
                                      <p:cBhvr additive="base">
                                        <p:cTn id="67" dur="5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
                                            <p:txEl>
                                              <p:pRg st="6" end="6"/>
                                            </p:txEl>
                                          </p:spTgt>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7">
                                            <p:txEl>
                                              <p:pRg st="7" end="7"/>
                                            </p:txEl>
                                          </p:spTgt>
                                        </p:tgtEl>
                                        <p:attrNameLst>
                                          <p:attrName>style.visibility</p:attrName>
                                        </p:attrNameLst>
                                      </p:cBhvr>
                                      <p:to>
                                        <p:strVal val="visible"/>
                                      </p:to>
                                    </p:set>
                                    <p:anim calcmode="lin" valueType="num">
                                      <p:cBhvr additive="base">
                                        <p:cTn id="71" dur="5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7">
                                            <p:txEl>
                                              <p:pRg st="7" end="7"/>
                                            </p:txEl>
                                          </p:spTgt>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7">
                                            <p:txEl>
                                              <p:pRg st="8" end="8"/>
                                            </p:txEl>
                                          </p:spTgt>
                                        </p:tgtEl>
                                        <p:attrNameLst>
                                          <p:attrName>style.visibility</p:attrName>
                                        </p:attrNameLst>
                                      </p:cBhvr>
                                      <p:to>
                                        <p:strVal val="visible"/>
                                      </p:to>
                                    </p:set>
                                    <p:anim calcmode="lin" valueType="num">
                                      <p:cBhvr additive="base">
                                        <p:cTn id="75" dur="5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76" dur="5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7">
                                            <p:txEl>
                                              <p:pRg st="9" end="9"/>
                                            </p:txEl>
                                          </p:spTgt>
                                        </p:tgtEl>
                                        <p:attrNameLst>
                                          <p:attrName>style.visibility</p:attrName>
                                        </p:attrNameLst>
                                      </p:cBhvr>
                                      <p:to>
                                        <p:strVal val="visible"/>
                                      </p:to>
                                    </p:set>
                                    <p:anim calcmode="lin" valueType="num">
                                      <p:cBhvr additive="base">
                                        <p:cTn id="81" dur="5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autoUpdateAnimBg="0"/>
      <p:bldP spid="7"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任意多边形: 形状 4"/>
          <p:cNvSpPr/>
          <p:nvPr>
            <p:custDataLst>
              <p:tags r:id="rId2"/>
            </p:custDataLst>
          </p:nvPr>
        </p:nvSpPr>
        <p:spPr>
          <a:xfrm>
            <a:off x="6609386" y="-1"/>
            <a:ext cx="3416259" cy="6858002"/>
          </a:xfrm>
          <a:custGeom>
            <a:avLst/>
            <a:gdLst>
              <a:gd name="connsiteX0" fmla="*/ 3012597 w 3416259"/>
              <a:gd name="connsiteY0" fmla="*/ 0 h 6858002"/>
              <a:gd name="connsiteX1" fmla="*/ 3416259 w 3416259"/>
              <a:gd name="connsiteY1" fmla="*/ 0 h 6858002"/>
              <a:gd name="connsiteX2" fmla="*/ 403662 w 3416259"/>
              <a:gd name="connsiteY2" fmla="*/ 6858002 h 6858002"/>
              <a:gd name="connsiteX3" fmla="*/ 0 w 341625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3416259" h="6858002">
                <a:moveTo>
                  <a:pt x="3012597" y="0"/>
                </a:moveTo>
                <a:lnTo>
                  <a:pt x="3416259" y="0"/>
                </a:lnTo>
                <a:lnTo>
                  <a:pt x="403662" y="6858002"/>
                </a:lnTo>
                <a:lnTo>
                  <a:pt x="0" y="6858002"/>
                </a:lnTo>
                <a:close/>
              </a:path>
            </a:pathLst>
          </a:custGeom>
          <a:solidFill>
            <a:srgbClr val="266CB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任意多边形: 形状 5"/>
          <p:cNvSpPr/>
          <p:nvPr>
            <p:custDataLst>
              <p:tags r:id="rId3"/>
            </p:custDataLst>
          </p:nvPr>
        </p:nvSpPr>
        <p:spPr>
          <a:xfrm>
            <a:off x="7203062" y="-1"/>
            <a:ext cx="4989538" cy="6858002"/>
          </a:xfrm>
          <a:custGeom>
            <a:avLst/>
            <a:gdLst>
              <a:gd name="connsiteX0" fmla="*/ 3006417 w 4989538"/>
              <a:gd name="connsiteY0" fmla="*/ 0 h 6858002"/>
              <a:gd name="connsiteX1" fmla="*/ 4989538 w 4989538"/>
              <a:gd name="connsiteY1" fmla="*/ 0 h 6858002"/>
              <a:gd name="connsiteX2" fmla="*/ 4989538 w 4989538"/>
              <a:gd name="connsiteY2" fmla="*/ 2584276 h 6858002"/>
              <a:gd name="connsiteX3" fmla="*/ 3116018 w 4989538"/>
              <a:gd name="connsiteY3" fmla="*/ 6858002 h 6858002"/>
              <a:gd name="connsiteX4" fmla="*/ 0 w 4989538"/>
              <a:gd name="connsiteY4" fmla="*/ 6858002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538" h="6858002">
                <a:moveTo>
                  <a:pt x="3006417" y="0"/>
                </a:moveTo>
                <a:lnTo>
                  <a:pt x="4989538" y="0"/>
                </a:lnTo>
                <a:lnTo>
                  <a:pt x="4989538" y="2584276"/>
                </a:lnTo>
                <a:lnTo>
                  <a:pt x="3116018" y="6858002"/>
                </a:lnTo>
                <a:lnTo>
                  <a:pt x="0" y="6858002"/>
                </a:lnTo>
                <a:close/>
              </a:path>
            </a:pathLst>
          </a:custGeom>
          <a:solidFill>
            <a:srgbClr val="266CB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矩形 6"/>
          <p:cNvSpPr/>
          <p:nvPr>
            <p:custDataLst>
              <p:tags r:id="rId4"/>
            </p:custDataLst>
          </p:nvPr>
        </p:nvSpPr>
        <p:spPr>
          <a:xfrm>
            <a:off x="0" y="1828800"/>
            <a:ext cx="12192000" cy="4419709"/>
          </a:xfrm>
          <a:prstGeom prst="rect">
            <a:avLst/>
          </a:prstGeom>
          <a:solidFill>
            <a:srgbClr val="FFFFFF"/>
          </a:solidFill>
          <a:ln>
            <a:noFill/>
          </a:ln>
          <a:effectLst>
            <a:outerShdw blurRad="63500" algn="ctr" rotWithShape="0">
              <a:srgbClr val="0D0D0D">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Title 6"/>
          <p:cNvSpPr txBox="1"/>
          <p:nvPr>
            <p:custDataLst>
              <p:tags r:id="rId5"/>
            </p:custDataLst>
          </p:nvPr>
        </p:nvSpPr>
        <p:spPr>
          <a:xfrm>
            <a:off x="351063" y="1619250"/>
            <a:ext cx="11659961" cy="320992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    从广义上说</a:t>
            </a:r>
            <a:r>
              <a:rPr lang="zh-CN" altLang="en-US" sz="28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深度学习的网络结构也是多层神经网络的一种</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。传统意义上的多层神经网络是只有输入层、隐藏层、输出层。其中隐藏层的层数根据需要而定，没有明确的理论推导来说明到底多少层合适。而深度学习中最著名的卷积神经网络</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CNN</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，在原来多层神经网络的基础上，加入了特征学习部分，这部分是模仿人脑对信号处理上的分级的。具体操作就是在原来的全连接的层前面加入了部分连接的卷积层与降维层，而且加入的是一个层级。 输入层 </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卷积层 </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降维层 </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卷积层 </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降维层 </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 .... -- </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隐藏层 </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输出层简单来说，原来多层神经网络做的步骤是：特征映射到值。特征是人工挑选。</a:t>
            </a:r>
            <a:r>
              <a:rPr lang="zh-CN" altLang="en-US" sz="28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深度学习做的步骤是 信号</a:t>
            </a:r>
            <a:r>
              <a:rPr lang="en-US" altLang="zh-CN" sz="28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-&gt;</a:t>
            </a:r>
            <a:r>
              <a:rPr lang="zh-CN" altLang="en-US" sz="28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特征</a:t>
            </a:r>
            <a:r>
              <a:rPr lang="en-US" altLang="zh-CN" sz="28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-&gt;</a:t>
            </a:r>
            <a:r>
              <a:rPr lang="zh-CN" altLang="en-US" sz="28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值。 特征是由网络自己选择。</a:t>
            </a:r>
          </a:p>
        </p:txBody>
      </p:sp>
      <p:sp>
        <p:nvSpPr>
          <p:cNvPr id="2" name="Rectangle 2"/>
          <p:cNvSpPr/>
          <p:nvPr>
            <p:custDataLst>
              <p:tags r:id="rId6"/>
            </p:custDataLst>
          </p:nvPr>
        </p:nvSpPr>
        <p:spPr>
          <a:xfrm>
            <a:off x="0" y="0"/>
            <a:ext cx="12192000" cy="27432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extLst>
      <p:ext uri="{BB962C8B-B14F-4D97-AF65-F5344CB8AC3E}">
        <p14:creationId xmlns:p14="http://schemas.microsoft.com/office/powerpoint/2010/main" val="244137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FB0213C5-35CB-48A6-AB94-52E152041C9E}"/>
              </a:ext>
            </a:extLst>
          </p:cNvPr>
          <p:cNvSpPr>
            <a:spLocks noGrp="1"/>
          </p:cNvSpPr>
          <p:nvPr>
            <p:ph type="dt" sz="quarter" idx="10"/>
          </p:nvPr>
        </p:nvSpPr>
        <p:spPr/>
        <p:txBody>
          <a:bodyPr/>
          <a:lstStyle/>
          <a:p>
            <a:pPr>
              <a:defRPr/>
            </a:pPr>
            <a:fld id="{FA9CBD4D-EC08-4FC7-9061-F7096FBDC9C7}" type="datetime1">
              <a:rPr lang="zh-CN" altLang="en-US"/>
              <a:pPr>
                <a:defRPr/>
              </a:pPr>
              <a:t>2020/12/1</a:t>
            </a:fld>
            <a:endParaRPr lang="en-US" altLang="zh-CN"/>
          </a:p>
        </p:txBody>
      </p:sp>
      <p:sp>
        <p:nvSpPr>
          <p:cNvPr id="7" name="灯片编号占位符 5">
            <a:extLst>
              <a:ext uri="{FF2B5EF4-FFF2-40B4-BE49-F238E27FC236}">
                <a16:creationId xmlns:a16="http://schemas.microsoft.com/office/drawing/2014/main" id="{DCE3C315-DF96-4436-8F14-A55F9C4B1170}"/>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A1EA73A9-6C6C-4196-B37C-37227E798ACE}" type="slidenum">
              <a:rPr lang="en-US" altLang="zh-CN">
                <a:solidFill>
                  <a:srgbClr val="898989"/>
                </a:solidFill>
              </a:rPr>
              <a:pPr/>
              <a:t>48</a:t>
            </a:fld>
            <a:endParaRPr lang="en-US" altLang="zh-CN">
              <a:solidFill>
                <a:srgbClr val="898989"/>
              </a:solidFill>
            </a:endParaRPr>
          </a:p>
        </p:txBody>
      </p:sp>
      <p:sp>
        <p:nvSpPr>
          <p:cNvPr id="6149" name="Rectangle 2">
            <a:extLst>
              <a:ext uri="{FF2B5EF4-FFF2-40B4-BE49-F238E27FC236}">
                <a16:creationId xmlns:a16="http://schemas.microsoft.com/office/drawing/2014/main" id="{E3795A78-A343-4D15-B381-39813A259534}"/>
              </a:ext>
            </a:extLst>
          </p:cNvPr>
          <p:cNvSpPr>
            <a:spLocks noGrp="1" noChangeArrowheads="1"/>
          </p:cNvSpPr>
          <p:nvPr>
            <p:ph type="title"/>
          </p:nvPr>
        </p:nvSpPr>
        <p:spPr/>
        <p:txBody>
          <a:bodyPr/>
          <a:lstStyle/>
          <a:p>
            <a:r>
              <a:rPr lang="zh-CN" altLang="en-US" b="1" dirty="0">
                <a:latin typeface="Times New Roman" panose="02020603050405020304" pitchFamily="18" charset="0"/>
              </a:rPr>
              <a:t>深度学习</a:t>
            </a:r>
            <a:r>
              <a:rPr lang="zh-CN" altLang="en-US" b="1" dirty="0">
                <a:latin typeface="宋体" panose="02010600030101010101" pitchFamily="2" charset="-122"/>
              </a:rPr>
              <a:t>算法的理论基础</a:t>
            </a:r>
            <a:endParaRPr lang="zh-CN" altLang="en-US" dirty="0"/>
          </a:p>
        </p:txBody>
      </p:sp>
      <p:sp>
        <p:nvSpPr>
          <p:cNvPr id="188419" name="Rectangle 3">
            <a:extLst>
              <a:ext uri="{FF2B5EF4-FFF2-40B4-BE49-F238E27FC236}">
                <a16:creationId xmlns:a16="http://schemas.microsoft.com/office/drawing/2014/main" id="{8D0E3079-3D96-486D-93CE-AAAE518F103E}"/>
              </a:ext>
            </a:extLst>
          </p:cNvPr>
          <p:cNvSpPr>
            <a:spLocks noGrp="1" noChangeArrowheads="1"/>
          </p:cNvSpPr>
          <p:nvPr>
            <p:ph type="body" idx="1"/>
          </p:nvPr>
        </p:nvSpPr>
        <p:spPr>
          <a:xfrm>
            <a:off x="1371600" y="1098550"/>
            <a:ext cx="8229600" cy="3394075"/>
          </a:xfrm>
        </p:spPr>
        <p:txBody>
          <a:bodyPr/>
          <a:lstStyle/>
          <a:p>
            <a:r>
              <a:rPr lang="zh-CN" altLang="en-US" b="1" dirty="0">
                <a:latin typeface="宋体" panose="02010600030101010101" pitchFamily="2" charset="-122"/>
              </a:rPr>
              <a:t>基本假设</a:t>
            </a:r>
          </a:p>
          <a:p>
            <a:pPr lvl="1"/>
            <a:r>
              <a:rPr lang="zh-CN" altLang="en-US" b="1" dirty="0">
                <a:latin typeface="宋体" panose="02010600030101010101" pitchFamily="2" charset="-122"/>
              </a:rPr>
              <a:t>网络含有</a:t>
            </a:r>
            <a:r>
              <a:rPr lang="en-US" altLang="zh-CN" b="1" dirty="0">
                <a:latin typeface="Times New Roman" panose="02020603050405020304" pitchFamily="18" charset="0"/>
              </a:rPr>
              <a:t>L</a:t>
            </a:r>
            <a:r>
              <a:rPr lang="zh-CN" altLang="en-US" b="1" dirty="0">
                <a:latin typeface="宋体" panose="02010600030101010101" pitchFamily="2" charset="-122"/>
              </a:rPr>
              <a:t>层</a:t>
            </a:r>
          </a:p>
          <a:p>
            <a:pPr lvl="1"/>
            <a:r>
              <a:rPr lang="zh-CN" altLang="en-US" b="1" dirty="0">
                <a:latin typeface="宋体" panose="02010600030101010101" pitchFamily="2" charset="-122"/>
              </a:rPr>
              <a:t>联接矩阵： </a:t>
            </a:r>
            <a:r>
              <a:rPr lang="en-US" altLang="zh-CN" b="1" dirty="0">
                <a:latin typeface="Times New Roman" panose="02020603050405020304" pitchFamily="18" charset="0"/>
              </a:rPr>
              <a:t>W</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 </a:t>
            </a:r>
            <a:r>
              <a:rPr lang="zh-CN" altLang="en-US" b="1" dirty="0">
                <a:latin typeface="宋体" panose="02010600030101010101" pitchFamily="2" charset="-122"/>
              </a:rPr>
              <a:t>，</a:t>
            </a:r>
            <a:r>
              <a:rPr lang="en-US" altLang="zh-CN" b="1" dirty="0">
                <a:latin typeface="Times New Roman" panose="02020603050405020304" pitchFamily="18" charset="0"/>
              </a:rPr>
              <a:t>W</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 </a:t>
            </a:r>
            <a:r>
              <a:rPr lang="zh-CN" altLang="en-US" b="1" dirty="0">
                <a:latin typeface="宋体" panose="02010600030101010101" pitchFamily="2" charset="-122"/>
              </a:rPr>
              <a:t>，</a:t>
            </a:r>
            <a:r>
              <a:rPr lang="en-US" altLang="zh-CN" b="1" dirty="0">
                <a:latin typeface="Times New Roman" panose="02020603050405020304" pitchFamily="18" charset="0"/>
              </a:rPr>
              <a:t>…</a:t>
            </a:r>
            <a:r>
              <a:rPr lang="zh-CN" altLang="en-US" b="1" dirty="0">
                <a:latin typeface="宋体" panose="02010600030101010101" pitchFamily="2" charset="-122"/>
              </a:rPr>
              <a:t>，</a:t>
            </a:r>
            <a:r>
              <a:rPr lang="en-US" altLang="zh-CN" b="1" dirty="0">
                <a:latin typeface="Times New Roman" panose="02020603050405020304" pitchFamily="18" charset="0"/>
              </a:rPr>
              <a:t>W</a:t>
            </a:r>
            <a:r>
              <a:rPr lang="en-US" altLang="zh-CN" b="1" baseline="30000" dirty="0">
                <a:latin typeface="Times New Roman" panose="02020603050405020304" pitchFamily="18" charset="0"/>
              </a:rPr>
              <a:t>(L)</a:t>
            </a:r>
          </a:p>
          <a:p>
            <a:pPr lvl="1"/>
            <a:r>
              <a:rPr lang="zh-CN" altLang="en-US" b="1" dirty="0">
                <a:latin typeface="宋体" panose="02010600030101010101" pitchFamily="2" charset="-122"/>
              </a:rPr>
              <a:t>第</a:t>
            </a:r>
            <a:r>
              <a:rPr lang="en-US" altLang="zh-CN" b="1" dirty="0">
                <a:latin typeface="Times New Roman" panose="02020603050405020304" pitchFamily="18" charset="0"/>
              </a:rPr>
              <a:t>k</a:t>
            </a:r>
            <a:r>
              <a:rPr lang="zh-CN" altLang="en-US" b="1" dirty="0">
                <a:latin typeface="宋体" panose="02010600030101010101" pitchFamily="2" charset="-122"/>
              </a:rPr>
              <a:t>层的神经元：</a:t>
            </a:r>
            <a:r>
              <a:rPr lang="en-US" altLang="zh-CN" b="1" dirty="0" err="1">
                <a:latin typeface="Times New Roman" panose="02020603050405020304" pitchFamily="18" charset="0"/>
              </a:rPr>
              <a:t>H</a:t>
            </a:r>
            <a:r>
              <a:rPr lang="en-US" altLang="zh-CN" b="1" baseline="-30000" dirty="0" err="1">
                <a:latin typeface="Times New Roman" panose="02020603050405020304" pitchFamily="18" charset="0"/>
              </a:rPr>
              <a:t>k</a:t>
            </a:r>
            <a:r>
              <a:rPr lang="zh-CN" altLang="en-US" b="1" dirty="0">
                <a:latin typeface="宋体" panose="02010600030101010101" pitchFamily="2" charset="-122"/>
              </a:rPr>
              <a:t>个</a:t>
            </a:r>
          </a:p>
          <a:p>
            <a:pPr lvl="1"/>
            <a:r>
              <a:rPr lang="zh-CN" altLang="en-US" b="1" dirty="0">
                <a:latin typeface="宋体" panose="02010600030101010101" pitchFamily="2" charset="-122"/>
              </a:rPr>
              <a:t>自变量数： </a:t>
            </a:r>
            <a:r>
              <a:rPr lang="en-US" altLang="zh-CN" b="1" dirty="0">
                <a:latin typeface="Times New Roman" panose="02020603050405020304" pitchFamily="18" charset="0"/>
              </a:rPr>
              <a:t>n</a:t>
            </a:r>
            <a:r>
              <a:rPr lang="en-US" altLang="zh-CN" b="1" dirty="0">
                <a:latin typeface="宋体" panose="02010600030101010101" pitchFamily="2" charset="-122"/>
              </a:rPr>
              <a:t>*</a:t>
            </a:r>
            <a:r>
              <a:rPr lang="en-US" altLang="zh-CN" b="1" dirty="0">
                <a:latin typeface="Times New Roman" panose="02020603050405020304" pitchFamily="18" charset="0"/>
              </a:rPr>
              <a:t>H</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+H</a:t>
            </a:r>
            <a:r>
              <a:rPr lang="en-US" altLang="zh-CN" b="1" baseline="-30000" dirty="0">
                <a:latin typeface="Times New Roman" panose="02020603050405020304" pitchFamily="18" charset="0"/>
              </a:rPr>
              <a:t>1</a:t>
            </a:r>
            <a:r>
              <a:rPr lang="en-US" altLang="zh-CN" b="1" dirty="0">
                <a:latin typeface="宋体" panose="02010600030101010101" pitchFamily="2" charset="-122"/>
              </a:rPr>
              <a:t>*</a:t>
            </a:r>
            <a:r>
              <a:rPr lang="en-US" altLang="zh-CN" b="1" dirty="0">
                <a:latin typeface="Times New Roman" panose="02020603050405020304" pitchFamily="18" charset="0"/>
              </a:rPr>
              <a:t>H</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+H</a:t>
            </a:r>
            <a:r>
              <a:rPr lang="en-US" altLang="zh-CN" b="1" baseline="-30000" dirty="0">
                <a:latin typeface="Times New Roman" panose="02020603050405020304" pitchFamily="18" charset="0"/>
              </a:rPr>
              <a:t>2</a:t>
            </a:r>
            <a:r>
              <a:rPr lang="en-US" altLang="zh-CN" b="1" dirty="0">
                <a:latin typeface="宋体" panose="02010600030101010101" pitchFamily="2" charset="-122"/>
              </a:rPr>
              <a:t>*</a:t>
            </a:r>
            <a:r>
              <a:rPr lang="en-US" altLang="zh-CN" b="1" dirty="0">
                <a:latin typeface="Times New Roman" panose="02020603050405020304" pitchFamily="18" charset="0"/>
              </a:rPr>
              <a:t>H</a:t>
            </a:r>
            <a:r>
              <a:rPr lang="en-US" altLang="zh-CN" b="1" baseline="-30000" dirty="0">
                <a:latin typeface="Times New Roman" panose="02020603050405020304" pitchFamily="18" charset="0"/>
              </a:rPr>
              <a:t>3</a:t>
            </a:r>
            <a:r>
              <a:rPr lang="en-US" altLang="zh-CN" b="1" dirty="0">
                <a:latin typeface="Times New Roman" panose="02020603050405020304" pitchFamily="18" charset="0"/>
              </a:rPr>
              <a:t>+…+H</a:t>
            </a:r>
            <a:r>
              <a:rPr lang="en-US" altLang="zh-CN" b="1" baseline="-30000" dirty="0">
                <a:latin typeface="Times New Roman" panose="02020603050405020304" pitchFamily="18" charset="0"/>
              </a:rPr>
              <a:t>L</a:t>
            </a:r>
            <a:r>
              <a:rPr lang="en-US" altLang="zh-CN" b="1" dirty="0">
                <a:latin typeface="宋体" panose="02010600030101010101" pitchFamily="2" charset="-122"/>
              </a:rPr>
              <a:t>*</a:t>
            </a:r>
            <a:r>
              <a:rPr lang="en-US" altLang="zh-CN" b="1" dirty="0">
                <a:latin typeface="Times New Roman" panose="02020603050405020304" pitchFamily="18" charset="0"/>
              </a:rPr>
              <a:t>m</a:t>
            </a:r>
          </a:p>
          <a:p>
            <a:pPr lvl="1"/>
            <a:r>
              <a:rPr lang="zh-CN" altLang="en-US" b="1" dirty="0">
                <a:latin typeface="宋体" panose="02010600030101010101" pitchFamily="2" charset="-122"/>
              </a:rPr>
              <a:t>样本集： </a:t>
            </a:r>
            <a:r>
              <a:rPr lang="en-US" altLang="zh-CN" b="1" dirty="0">
                <a:latin typeface="Times New Roman" panose="02020603050405020304" pitchFamily="18" charset="0"/>
              </a:rPr>
              <a:t>S={ (X</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,Y</a:t>
            </a:r>
            <a:r>
              <a:rPr lang="en-US" altLang="zh-CN" b="1" baseline="-30000" dirty="0">
                <a:latin typeface="Times New Roman" panose="02020603050405020304" pitchFamily="18" charset="0"/>
              </a:rPr>
              <a:t>1</a:t>
            </a:r>
            <a:r>
              <a:rPr lang="en-US" altLang="zh-CN" b="1" dirty="0">
                <a:latin typeface="Times New Roman" panose="02020603050405020304" pitchFamily="18" charset="0"/>
              </a:rPr>
              <a:t>),(X</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,Y</a:t>
            </a:r>
            <a:r>
              <a:rPr lang="en-US" altLang="zh-CN" b="1" baseline="-30000" dirty="0">
                <a:latin typeface="Times New Roman" panose="02020603050405020304" pitchFamily="18" charset="0"/>
              </a:rPr>
              <a:t>2</a:t>
            </a:r>
            <a:r>
              <a:rPr lang="en-US" altLang="zh-CN" b="1" dirty="0">
                <a:latin typeface="宋体" panose="02010600030101010101" pitchFamily="2" charset="-122"/>
              </a:rPr>
              <a:t>),</a:t>
            </a:r>
            <a:r>
              <a:rPr lang="en-US" altLang="zh-CN" b="1" dirty="0">
                <a:latin typeface="Times New Roman" panose="02020603050405020304" pitchFamily="18" charset="0"/>
              </a:rPr>
              <a:t>…</a:t>
            </a:r>
            <a:r>
              <a:rPr lang="en-US" altLang="zh-CN" b="1" dirty="0">
                <a:latin typeface="宋体" panose="02010600030101010101" pitchFamily="2" charset="-122"/>
              </a:rPr>
              <a:t>,(</a:t>
            </a:r>
            <a:r>
              <a:rPr lang="en-US" altLang="zh-CN" b="1" dirty="0" err="1">
                <a:latin typeface="Times New Roman" panose="02020603050405020304" pitchFamily="18" charset="0"/>
              </a:rPr>
              <a:t>X</a:t>
            </a:r>
            <a:r>
              <a:rPr lang="en-US" altLang="zh-CN" b="1" baseline="-30000" dirty="0" err="1">
                <a:latin typeface="Times New Roman" panose="02020603050405020304" pitchFamily="18" charset="0"/>
              </a:rPr>
              <a:t>s</a:t>
            </a:r>
            <a:r>
              <a:rPr lang="en-US" altLang="zh-CN" b="1" dirty="0" err="1">
                <a:latin typeface="Times New Roman" panose="02020603050405020304" pitchFamily="18" charset="0"/>
              </a:rPr>
              <a:t>,Y</a:t>
            </a:r>
            <a:r>
              <a:rPr lang="en-US" altLang="zh-CN" b="1" baseline="-30000" dirty="0" err="1">
                <a:latin typeface="Times New Roman" panose="02020603050405020304" pitchFamily="18" charset="0"/>
              </a:rPr>
              <a:t>s</a:t>
            </a:r>
            <a:r>
              <a:rPr lang="en-US" altLang="zh-CN" b="1" dirty="0">
                <a:latin typeface="宋体" panose="02010600030101010101" pitchFamily="2" charset="-122"/>
              </a:rPr>
              <a:t>)</a:t>
            </a:r>
            <a:r>
              <a:rPr lang="en-US" altLang="zh-CN" b="1" dirty="0">
                <a:latin typeface="Times New Roman" panose="02020603050405020304" pitchFamily="18" charset="0"/>
              </a:rPr>
              <a:t>}</a:t>
            </a:r>
            <a:r>
              <a:rPr lang="en-US" altLang="zh-CN" b="1" dirty="0"/>
              <a:t> </a:t>
            </a:r>
            <a:endParaRPr lang="en-US" altLang="zh-CN" b="1" baseline="-30000" dirty="0">
              <a:latin typeface="Times New Roman" panose="02020603050405020304" pitchFamily="18" charset="0"/>
            </a:endParaRPr>
          </a:p>
          <a:p>
            <a:r>
              <a:rPr lang="zh-CN" altLang="en-US" b="1" dirty="0">
                <a:latin typeface="宋体" panose="02010600030101010101" pitchFamily="2" charset="-122"/>
              </a:rPr>
              <a:t>误差测度</a:t>
            </a:r>
            <a:r>
              <a:rPr lang="en-US" altLang="zh-CN" b="1" dirty="0">
                <a:latin typeface="宋体" panose="02010600030101010101" pitchFamily="2" charset="-122"/>
              </a:rPr>
              <a:t>:			</a:t>
            </a:r>
          </a:p>
        </p:txBody>
      </p:sp>
      <p:graphicFrame>
        <p:nvGraphicFramePr>
          <p:cNvPr id="188420" name="Object 6">
            <a:extLst>
              <a:ext uri="{FF2B5EF4-FFF2-40B4-BE49-F238E27FC236}">
                <a16:creationId xmlns:a16="http://schemas.microsoft.com/office/drawing/2014/main" id="{FB41C80F-A73C-468F-9BBF-C90B921455FD}"/>
              </a:ext>
            </a:extLst>
          </p:cNvPr>
          <p:cNvGraphicFramePr>
            <a:graphicFrameLocks noChangeAspect="1"/>
          </p:cNvGraphicFramePr>
          <p:nvPr>
            <p:extLst>
              <p:ext uri="{D42A27DB-BD31-4B8C-83A1-F6EECF244321}">
                <p14:modId xmlns:p14="http://schemas.microsoft.com/office/powerpoint/2010/main" val="2558684174"/>
              </p:ext>
            </p:extLst>
          </p:nvPr>
        </p:nvGraphicFramePr>
        <p:xfrm>
          <a:off x="3938588" y="4799013"/>
          <a:ext cx="2332037" cy="1031875"/>
        </p:xfrm>
        <a:graphic>
          <a:graphicData uri="http://schemas.openxmlformats.org/presentationml/2006/ole">
            <mc:AlternateContent xmlns:mc="http://schemas.openxmlformats.org/markup-compatibility/2006">
              <mc:Choice xmlns:v="urn:schemas-microsoft-com:vml" Requires="v">
                <p:oleObj spid="_x0000_s21516" name="Equation" r:id="rId3" imgW="660113" imgH="444307" progId="Equation.3">
                  <p:embed/>
                </p:oleObj>
              </mc:Choice>
              <mc:Fallback>
                <p:oleObj name="Equation" r:id="rId3" imgW="660113" imgH="444307" progId="Equation.3">
                  <p:embed/>
                  <p:pic>
                    <p:nvPicPr>
                      <p:cNvPr id="188420" name="Object 6">
                        <a:extLst>
                          <a:ext uri="{FF2B5EF4-FFF2-40B4-BE49-F238E27FC236}">
                            <a16:creationId xmlns:a16="http://schemas.microsoft.com/office/drawing/2014/main" id="{FB41C80F-A73C-468F-9BBF-C90B921455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8588" y="4799013"/>
                        <a:ext cx="2332037"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 calcmode="lin" valueType="num">
                                      <p:cBhvr additive="base">
                                        <p:cTn id="7" dur="500" fill="hold"/>
                                        <p:tgtEl>
                                          <p:spTgt spid="1884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841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8419">
                                            <p:txEl>
                                              <p:pRg st="1" end="1"/>
                                            </p:txEl>
                                          </p:spTgt>
                                        </p:tgtEl>
                                        <p:attrNameLst>
                                          <p:attrName>style.visibility</p:attrName>
                                        </p:attrNameLst>
                                      </p:cBhvr>
                                      <p:to>
                                        <p:strVal val="visible"/>
                                      </p:to>
                                    </p:set>
                                    <p:anim calcmode="lin" valueType="num">
                                      <p:cBhvr additive="base">
                                        <p:cTn id="11" dur="500" fill="hold"/>
                                        <p:tgtEl>
                                          <p:spTgt spid="18841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841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8419">
                                            <p:txEl>
                                              <p:pRg st="2" end="2"/>
                                            </p:txEl>
                                          </p:spTgt>
                                        </p:tgtEl>
                                        <p:attrNameLst>
                                          <p:attrName>style.visibility</p:attrName>
                                        </p:attrNameLst>
                                      </p:cBhvr>
                                      <p:to>
                                        <p:strVal val="visible"/>
                                      </p:to>
                                    </p:set>
                                    <p:anim calcmode="lin" valueType="num">
                                      <p:cBhvr additive="base">
                                        <p:cTn id="15" dur="500" fill="hold"/>
                                        <p:tgtEl>
                                          <p:spTgt spid="18841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841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88419">
                                            <p:txEl>
                                              <p:pRg st="3" end="3"/>
                                            </p:txEl>
                                          </p:spTgt>
                                        </p:tgtEl>
                                        <p:attrNameLst>
                                          <p:attrName>style.visibility</p:attrName>
                                        </p:attrNameLst>
                                      </p:cBhvr>
                                      <p:to>
                                        <p:strVal val="visible"/>
                                      </p:to>
                                    </p:set>
                                    <p:anim calcmode="lin" valueType="num">
                                      <p:cBhvr additive="base">
                                        <p:cTn id="19" dur="500" fill="hold"/>
                                        <p:tgtEl>
                                          <p:spTgt spid="18841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8419">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8419">
                                            <p:txEl>
                                              <p:pRg st="4" end="4"/>
                                            </p:txEl>
                                          </p:spTgt>
                                        </p:tgtEl>
                                        <p:attrNameLst>
                                          <p:attrName>style.visibility</p:attrName>
                                        </p:attrNameLst>
                                      </p:cBhvr>
                                      <p:to>
                                        <p:strVal val="visible"/>
                                      </p:to>
                                    </p:set>
                                    <p:anim calcmode="lin" valueType="num">
                                      <p:cBhvr additive="base">
                                        <p:cTn id="23" dur="500" fill="hold"/>
                                        <p:tgtEl>
                                          <p:spTgt spid="18841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88419">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88419">
                                            <p:txEl>
                                              <p:pRg st="5" end="5"/>
                                            </p:txEl>
                                          </p:spTgt>
                                        </p:tgtEl>
                                        <p:attrNameLst>
                                          <p:attrName>style.visibility</p:attrName>
                                        </p:attrNameLst>
                                      </p:cBhvr>
                                      <p:to>
                                        <p:strVal val="visible"/>
                                      </p:to>
                                    </p:set>
                                    <p:anim calcmode="lin" valueType="num">
                                      <p:cBhvr additive="base">
                                        <p:cTn id="27" dur="500" fill="hold"/>
                                        <p:tgtEl>
                                          <p:spTgt spid="18841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884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88419">
                                            <p:txEl>
                                              <p:pRg st="6" end="6"/>
                                            </p:txEl>
                                          </p:spTgt>
                                        </p:tgtEl>
                                        <p:attrNameLst>
                                          <p:attrName>style.visibility</p:attrName>
                                        </p:attrNameLst>
                                      </p:cBhvr>
                                      <p:to>
                                        <p:strVal val="visible"/>
                                      </p:to>
                                    </p:set>
                                    <p:anim calcmode="lin" valueType="num">
                                      <p:cBhvr additive="base">
                                        <p:cTn id="33" dur="500" fill="hold"/>
                                        <p:tgtEl>
                                          <p:spTgt spid="188419">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8841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nodeType="clickEffect">
                                  <p:stCondLst>
                                    <p:cond delay="0"/>
                                  </p:stCondLst>
                                  <p:childTnLst>
                                    <p:set>
                                      <p:cBhvr>
                                        <p:cTn id="38" dur="1" fill="hold">
                                          <p:stCondLst>
                                            <p:cond delay="0"/>
                                          </p:stCondLst>
                                        </p:cTn>
                                        <p:tgtEl>
                                          <p:spTgt spid="188420"/>
                                        </p:tgtEl>
                                        <p:attrNameLst>
                                          <p:attrName>style.visibility</p:attrName>
                                        </p:attrNameLst>
                                      </p:cBhvr>
                                      <p:to>
                                        <p:strVal val="visible"/>
                                      </p:to>
                                    </p:set>
                                    <p:anim calcmode="lin" valueType="num">
                                      <p:cBhvr additive="base">
                                        <p:cTn id="39" dur="500" fill="hold"/>
                                        <p:tgtEl>
                                          <p:spTgt spid="188420"/>
                                        </p:tgtEl>
                                        <p:attrNameLst>
                                          <p:attrName>ppt_x</p:attrName>
                                        </p:attrNameLst>
                                      </p:cBhvr>
                                      <p:tavLst>
                                        <p:tav tm="0">
                                          <p:val>
                                            <p:strVal val="0-#ppt_w/2"/>
                                          </p:val>
                                        </p:tav>
                                        <p:tav tm="100000">
                                          <p:val>
                                            <p:strVal val="#ppt_x"/>
                                          </p:val>
                                        </p:tav>
                                      </p:tavLst>
                                    </p:anim>
                                    <p:anim calcmode="lin" valueType="num">
                                      <p:cBhvr additive="base">
                                        <p:cTn id="40" dur="500" fill="hold"/>
                                        <p:tgtEl>
                                          <p:spTgt spid="1884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DA6F8ADD-F989-4769-975D-8A7026A121F2}"/>
              </a:ext>
            </a:extLst>
          </p:cNvPr>
          <p:cNvSpPr>
            <a:spLocks noGrp="1"/>
          </p:cNvSpPr>
          <p:nvPr>
            <p:ph type="dt" sz="quarter" idx="10"/>
          </p:nvPr>
        </p:nvSpPr>
        <p:spPr/>
        <p:txBody>
          <a:bodyPr/>
          <a:lstStyle/>
          <a:p>
            <a:pPr>
              <a:defRPr/>
            </a:pPr>
            <a:fld id="{1920973A-7A3B-4A2D-9C19-76BA8DE32719}" type="datetime1">
              <a:rPr lang="zh-CN" altLang="en-US"/>
              <a:pPr>
                <a:defRPr/>
              </a:pPr>
              <a:t>2020/12/1</a:t>
            </a:fld>
            <a:endParaRPr lang="en-US" altLang="zh-CN"/>
          </a:p>
        </p:txBody>
      </p:sp>
      <p:sp>
        <p:nvSpPr>
          <p:cNvPr id="7" name="灯片编号占位符 5">
            <a:extLst>
              <a:ext uri="{FF2B5EF4-FFF2-40B4-BE49-F238E27FC236}">
                <a16:creationId xmlns:a16="http://schemas.microsoft.com/office/drawing/2014/main" id="{4DAF941D-997E-4D78-99CC-FD80E1FF2FCD}"/>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405FC5FE-2D39-46F1-ABA1-F1C9CFD16E6D}" type="slidenum">
              <a:rPr lang="en-US" altLang="zh-CN">
                <a:solidFill>
                  <a:srgbClr val="898989"/>
                </a:solidFill>
              </a:rPr>
              <a:pPr/>
              <a:t>49</a:t>
            </a:fld>
            <a:endParaRPr lang="en-US" altLang="zh-CN">
              <a:solidFill>
                <a:srgbClr val="898989"/>
              </a:solidFill>
            </a:endParaRPr>
          </a:p>
        </p:txBody>
      </p:sp>
      <p:sp>
        <p:nvSpPr>
          <p:cNvPr id="7173" name="Rectangle 2">
            <a:extLst>
              <a:ext uri="{FF2B5EF4-FFF2-40B4-BE49-F238E27FC236}">
                <a16:creationId xmlns:a16="http://schemas.microsoft.com/office/drawing/2014/main" id="{913826D8-6D65-49D3-A0C3-E0DB095387A3}"/>
              </a:ext>
            </a:extLst>
          </p:cNvPr>
          <p:cNvSpPr>
            <a:spLocks noGrp="1" noChangeArrowheads="1"/>
          </p:cNvSpPr>
          <p:nvPr>
            <p:ph type="body" idx="1"/>
          </p:nvPr>
        </p:nvSpPr>
        <p:spPr>
          <a:xfrm>
            <a:off x="2057400" y="2514600"/>
            <a:ext cx="8229600" cy="3276600"/>
          </a:xfrm>
        </p:spPr>
        <p:txBody>
          <a:bodyPr/>
          <a:lstStyle/>
          <a:p>
            <a:pPr marL="0" indent="0" algn="just">
              <a:buFont typeface="Arial" panose="020B0604020202020204" pitchFamily="34" charset="0"/>
              <a:buNone/>
            </a:pPr>
            <a:r>
              <a:rPr lang="zh-CN" altLang="en-US" b="1">
                <a:latin typeface="宋体" panose="02010600030101010101" pitchFamily="2" charset="-122"/>
              </a:rPr>
              <a:t>用</a:t>
            </a:r>
            <a:r>
              <a:rPr lang="en-US" altLang="zh-CN" b="1">
                <a:latin typeface="Times New Roman" panose="02020603050405020304" pitchFamily="18" charset="0"/>
              </a:rPr>
              <a:t>E</a:t>
            </a:r>
            <a:r>
              <a:rPr lang="zh-CN" altLang="en-US" b="1">
                <a:latin typeface="宋体" panose="02010600030101010101" pitchFamily="2" charset="-122"/>
              </a:rPr>
              <a:t>代表</a:t>
            </a:r>
            <a:r>
              <a:rPr lang="en-US" altLang="zh-CN" b="1">
                <a:latin typeface="Times New Roman" panose="02020603050405020304" pitchFamily="18" charset="0"/>
              </a:rPr>
              <a:t>E</a:t>
            </a:r>
            <a:r>
              <a:rPr lang="en-US" altLang="zh-CN" b="1" baseline="-25000">
                <a:latin typeface="Times New Roman" panose="02020603050405020304" pitchFamily="18" charset="0"/>
              </a:rPr>
              <a:t>P</a:t>
            </a:r>
            <a:r>
              <a:rPr lang="zh-CN" altLang="en-US" b="1">
                <a:latin typeface="宋体" panose="02010600030101010101" pitchFamily="2" charset="-122"/>
              </a:rPr>
              <a:t>，用（</a:t>
            </a:r>
            <a:r>
              <a:rPr lang="en-US" altLang="zh-CN" b="1">
                <a:latin typeface="Times New Roman" panose="02020603050405020304" pitchFamily="18" charset="0"/>
              </a:rPr>
              <a:t>X</a:t>
            </a:r>
            <a:r>
              <a:rPr lang="zh-CN" altLang="en-US" b="1">
                <a:latin typeface="宋体" panose="02010600030101010101" pitchFamily="2" charset="-122"/>
              </a:rPr>
              <a:t>，</a:t>
            </a:r>
            <a:r>
              <a:rPr lang="en-US" altLang="zh-CN" b="1">
                <a:latin typeface="Times New Roman" panose="02020603050405020304" pitchFamily="18" charset="0"/>
              </a:rPr>
              <a:t>Y</a:t>
            </a:r>
            <a:r>
              <a:rPr lang="zh-CN" altLang="en-US" b="1">
                <a:latin typeface="宋体" panose="02010600030101010101" pitchFamily="2" charset="-122"/>
              </a:rPr>
              <a:t>）代表（</a:t>
            </a:r>
            <a:r>
              <a:rPr lang="en-US" altLang="zh-CN" b="1">
                <a:latin typeface="Times New Roman" panose="02020603050405020304" pitchFamily="18" charset="0"/>
              </a:rPr>
              <a:t>X</a:t>
            </a:r>
            <a:r>
              <a:rPr lang="en-US" altLang="zh-CN" b="1" baseline="-30000">
                <a:latin typeface="Times New Roman" panose="02020603050405020304" pitchFamily="18" charset="0"/>
              </a:rPr>
              <a:t>P</a:t>
            </a:r>
            <a:r>
              <a:rPr lang="zh-CN" altLang="en-US" b="1">
                <a:latin typeface="宋体" panose="02010600030101010101" pitchFamily="2" charset="-122"/>
              </a:rPr>
              <a:t>，</a:t>
            </a:r>
            <a:r>
              <a:rPr lang="en-US" altLang="zh-CN" b="1">
                <a:latin typeface="Times New Roman" panose="02020603050405020304" pitchFamily="18" charset="0"/>
              </a:rPr>
              <a:t>Y</a:t>
            </a:r>
            <a:r>
              <a:rPr lang="en-US" altLang="zh-CN" b="1" baseline="-30000">
                <a:latin typeface="Times New Roman" panose="02020603050405020304" pitchFamily="18" charset="0"/>
              </a:rPr>
              <a:t>P</a:t>
            </a:r>
            <a:r>
              <a:rPr lang="zh-CN" altLang="en-US" b="1">
                <a:latin typeface="宋体" panose="02010600030101010101" pitchFamily="2" charset="-122"/>
              </a:rPr>
              <a:t>）</a:t>
            </a:r>
            <a:endParaRPr lang="zh-CN" altLang="en-US" b="1">
              <a:latin typeface="Times New Roman" panose="02020603050405020304" pitchFamily="18" charset="0"/>
            </a:endParaRPr>
          </a:p>
          <a:p>
            <a:pPr marL="0" indent="0" algn="just">
              <a:buFont typeface="Arial" panose="020B0604020202020204" pitchFamily="34" charset="0"/>
              <a:buNone/>
            </a:pPr>
            <a:r>
              <a:rPr lang="zh-CN" altLang="en-US" b="1">
                <a:latin typeface="Times New Roman" panose="02020603050405020304" pitchFamily="18" charset="0"/>
              </a:rPr>
              <a:t>	</a:t>
            </a:r>
            <a:r>
              <a:rPr lang="en-US" altLang="zh-CN" b="1">
                <a:latin typeface="Times New Roman" panose="02020603050405020304" pitchFamily="18" charset="0"/>
              </a:rPr>
              <a:t>X=(x</a:t>
            </a:r>
            <a:r>
              <a:rPr lang="en-US" altLang="zh-CN" b="1" baseline="-30000">
                <a:latin typeface="Times New Roman" panose="02020603050405020304" pitchFamily="18" charset="0"/>
              </a:rPr>
              <a:t>1</a:t>
            </a:r>
            <a:r>
              <a:rPr lang="zh-CN" altLang="en-US" b="1">
                <a:latin typeface="宋体" panose="02010600030101010101" pitchFamily="2" charset="-122"/>
              </a:rPr>
              <a:t>，</a:t>
            </a:r>
            <a:r>
              <a:rPr lang="en-US" altLang="zh-CN" b="1">
                <a:latin typeface="Times New Roman" panose="02020603050405020304" pitchFamily="18" charset="0"/>
              </a:rPr>
              <a:t>x</a:t>
            </a:r>
            <a:r>
              <a:rPr lang="en-US" altLang="zh-CN" b="1" baseline="-30000">
                <a:latin typeface="Times New Roman" panose="02020603050405020304" pitchFamily="18" charset="0"/>
              </a:rPr>
              <a:t>2</a:t>
            </a:r>
            <a:r>
              <a:rPr lang="zh-CN" altLang="en-US" b="1">
                <a:latin typeface="宋体" panose="02010600030101010101" pitchFamily="2" charset="-122"/>
              </a:rPr>
              <a:t>，</a:t>
            </a:r>
            <a:r>
              <a:rPr lang="en-US" altLang="zh-CN" b="1">
                <a:latin typeface="Times New Roman" panose="02020603050405020304" pitchFamily="18" charset="0"/>
              </a:rPr>
              <a:t>…</a:t>
            </a:r>
            <a:r>
              <a:rPr lang="zh-CN" altLang="en-US" b="1">
                <a:latin typeface="宋体" panose="02010600030101010101" pitchFamily="2" charset="-122"/>
              </a:rPr>
              <a:t>，</a:t>
            </a:r>
            <a:r>
              <a:rPr lang="en-US" altLang="zh-CN" b="1">
                <a:latin typeface="Times New Roman" panose="02020603050405020304" pitchFamily="18" charset="0"/>
              </a:rPr>
              <a:t>x</a:t>
            </a:r>
            <a:r>
              <a:rPr lang="en-US" altLang="zh-CN" b="1" baseline="-30000">
                <a:latin typeface="Times New Roman" panose="02020603050405020304" pitchFamily="18" charset="0"/>
              </a:rPr>
              <a:t>n</a:t>
            </a:r>
            <a:r>
              <a:rPr lang="en-US" altLang="zh-CN" b="1">
                <a:latin typeface="Times New Roman" panose="02020603050405020304" pitchFamily="18" charset="0"/>
              </a:rPr>
              <a:t>)</a:t>
            </a:r>
          </a:p>
          <a:p>
            <a:pPr marL="0" indent="0" algn="just">
              <a:buFont typeface="Arial" panose="020B0604020202020204" pitchFamily="34" charset="0"/>
              <a:buNone/>
            </a:pPr>
            <a:r>
              <a:rPr lang="en-US" altLang="zh-CN" b="1">
                <a:latin typeface="Times New Roman" panose="02020603050405020304" pitchFamily="18" charset="0"/>
              </a:rPr>
              <a:t>	Y=(y</a:t>
            </a:r>
            <a:r>
              <a:rPr lang="en-US" altLang="zh-CN" b="1" baseline="-30000">
                <a:latin typeface="Times New Roman" panose="02020603050405020304" pitchFamily="18" charset="0"/>
              </a:rPr>
              <a:t>1</a:t>
            </a:r>
            <a:r>
              <a:rPr lang="zh-CN" altLang="en-US" b="1">
                <a:latin typeface="宋体" panose="02010600030101010101" pitchFamily="2" charset="-122"/>
              </a:rPr>
              <a:t>，</a:t>
            </a:r>
            <a:r>
              <a:rPr lang="en-US" altLang="zh-CN" b="1">
                <a:latin typeface="Times New Roman" panose="02020603050405020304" pitchFamily="18" charset="0"/>
              </a:rPr>
              <a:t>y</a:t>
            </a:r>
            <a:r>
              <a:rPr lang="en-US" altLang="zh-CN" b="1" baseline="-30000">
                <a:latin typeface="Times New Roman" panose="02020603050405020304" pitchFamily="18" charset="0"/>
              </a:rPr>
              <a:t>2</a:t>
            </a:r>
            <a:r>
              <a:rPr lang="zh-CN" altLang="en-US" b="1">
                <a:latin typeface="宋体" panose="02010600030101010101" pitchFamily="2" charset="-122"/>
              </a:rPr>
              <a:t>，</a:t>
            </a:r>
            <a:r>
              <a:rPr lang="en-US" altLang="zh-CN" b="1">
                <a:latin typeface="Times New Roman" panose="02020603050405020304" pitchFamily="18" charset="0"/>
              </a:rPr>
              <a:t>…</a:t>
            </a:r>
            <a:r>
              <a:rPr lang="zh-CN" altLang="en-US" b="1">
                <a:latin typeface="宋体" panose="02010600030101010101" pitchFamily="2" charset="-122"/>
              </a:rPr>
              <a:t>，</a:t>
            </a:r>
            <a:r>
              <a:rPr lang="en-US" altLang="zh-CN" b="1">
                <a:latin typeface="Times New Roman" panose="02020603050405020304" pitchFamily="18" charset="0"/>
              </a:rPr>
              <a:t>y</a:t>
            </a:r>
            <a:r>
              <a:rPr lang="en-US" altLang="zh-CN" b="1" baseline="-30000">
                <a:latin typeface="Times New Roman" panose="02020603050405020304" pitchFamily="18" charset="0"/>
              </a:rPr>
              <a:t>m</a:t>
            </a:r>
            <a:r>
              <a:rPr lang="en-US" altLang="zh-CN" b="1">
                <a:latin typeface="Times New Roman" panose="02020603050405020304" pitchFamily="18" charset="0"/>
              </a:rPr>
              <a:t>)</a:t>
            </a:r>
          </a:p>
          <a:p>
            <a:pPr marL="0" indent="0" algn="just">
              <a:buFont typeface="Arial" panose="020B0604020202020204" pitchFamily="34" charset="0"/>
              <a:buNone/>
            </a:pPr>
            <a:r>
              <a:rPr lang="zh-CN" altLang="en-US" b="1">
                <a:latin typeface="宋体" panose="02010600030101010101" pitchFamily="2" charset="-122"/>
              </a:rPr>
              <a:t>该样本对应的实际输出为</a:t>
            </a:r>
            <a:endParaRPr lang="zh-CN" altLang="en-US" b="1">
              <a:latin typeface="Times New Roman" panose="02020603050405020304" pitchFamily="18" charset="0"/>
            </a:endParaRPr>
          </a:p>
          <a:p>
            <a:pPr marL="0" indent="0" algn="just">
              <a:buFont typeface="Arial" panose="020B0604020202020204" pitchFamily="34" charset="0"/>
              <a:buNone/>
            </a:pPr>
            <a:r>
              <a:rPr lang="zh-CN" altLang="en-US" b="1">
                <a:latin typeface="Times New Roman" panose="02020603050405020304" pitchFamily="18" charset="0"/>
              </a:rPr>
              <a:t>	</a:t>
            </a:r>
            <a:r>
              <a:rPr lang="en-US" altLang="zh-CN" b="1">
                <a:latin typeface="Times New Roman" panose="02020603050405020304" pitchFamily="18" charset="0"/>
              </a:rPr>
              <a:t>O=</a:t>
            </a:r>
            <a:r>
              <a:rPr lang="zh-CN" altLang="en-US" b="1">
                <a:latin typeface="宋体" panose="02010600030101010101" pitchFamily="2" charset="-122"/>
              </a:rPr>
              <a:t>（</a:t>
            </a:r>
            <a:r>
              <a:rPr lang="en-US" altLang="zh-CN" b="1">
                <a:latin typeface="Times New Roman" panose="02020603050405020304" pitchFamily="18" charset="0"/>
              </a:rPr>
              <a:t>o</a:t>
            </a:r>
            <a:r>
              <a:rPr lang="en-US" altLang="zh-CN" b="1" baseline="-30000">
                <a:latin typeface="Times New Roman" panose="02020603050405020304" pitchFamily="18" charset="0"/>
              </a:rPr>
              <a:t>1</a:t>
            </a:r>
            <a:r>
              <a:rPr lang="zh-CN" altLang="en-US" b="1">
                <a:latin typeface="宋体" panose="02010600030101010101" pitchFamily="2" charset="-122"/>
              </a:rPr>
              <a:t>，</a:t>
            </a:r>
            <a:r>
              <a:rPr lang="en-US" altLang="zh-CN" b="1">
                <a:latin typeface="Times New Roman" panose="02020603050405020304" pitchFamily="18" charset="0"/>
              </a:rPr>
              <a:t>o</a:t>
            </a:r>
            <a:r>
              <a:rPr lang="en-US" altLang="zh-CN" b="1" baseline="-30000">
                <a:latin typeface="Times New Roman" panose="02020603050405020304" pitchFamily="18" charset="0"/>
              </a:rPr>
              <a:t>2</a:t>
            </a:r>
            <a:r>
              <a:rPr lang="zh-CN" altLang="en-US" b="1">
                <a:latin typeface="宋体" panose="02010600030101010101" pitchFamily="2" charset="-122"/>
              </a:rPr>
              <a:t>，</a:t>
            </a:r>
            <a:r>
              <a:rPr lang="en-US" altLang="zh-CN" b="1">
                <a:latin typeface="Times New Roman" panose="02020603050405020304" pitchFamily="18" charset="0"/>
              </a:rPr>
              <a:t>…</a:t>
            </a:r>
            <a:r>
              <a:rPr lang="zh-CN" altLang="en-US" b="1">
                <a:latin typeface="宋体" panose="02010600030101010101" pitchFamily="2" charset="-122"/>
              </a:rPr>
              <a:t>，</a:t>
            </a:r>
            <a:r>
              <a:rPr lang="en-US" altLang="zh-CN" b="1">
                <a:latin typeface="Times New Roman" panose="02020603050405020304" pitchFamily="18" charset="0"/>
              </a:rPr>
              <a:t>o</a:t>
            </a:r>
            <a:r>
              <a:rPr lang="en-US" altLang="zh-CN" b="1" baseline="-30000">
                <a:latin typeface="Times New Roman" panose="02020603050405020304" pitchFamily="18" charset="0"/>
              </a:rPr>
              <a:t>m</a:t>
            </a:r>
            <a:r>
              <a:rPr lang="zh-CN" altLang="en-US" b="1">
                <a:latin typeface="宋体" panose="02010600030101010101" pitchFamily="2" charset="-122"/>
              </a:rPr>
              <a:t>）</a:t>
            </a:r>
            <a:endParaRPr lang="zh-CN" altLang="en-US"/>
          </a:p>
        </p:txBody>
      </p:sp>
      <p:graphicFrame>
        <p:nvGraphicFramePr>
          <p:cNvPr id="7170" name="Object 6">
            <a:extLst>
              <a:ext uri="{FF2B5EF4-FFF2-40B4-BE49-F238E27FC236}">
                <a16:creationId xmlns:a16="http://schemas.microsoft.com/office/drawing/2014/main" id="{F0475115-A9B2-4D26-BBE0-DD5425775461}"/>
              </a:ext>
            </a:extLst>
          </p:cNvPr>
          <p:cNvGraphicFramePr>
            <a:graphicFrameLocks noGrp="1" noChangeAspect="1"/>
          </p:cNvGraphicFramePr>
          <p:nvPr>
            <p:ph type="title"/>
          </p:nvPr>
        </p:nvGraphicFramePr>
        <p:xfrm>
          <a:off x="6400800" y="682625"/>
          <a:ext cx="2362200" cy="1298575"/>
        </p:xfrm>
        <a:graphic>
          <a:graphicData uri="http://schemas.openxmlformats.org/presentationml/2006/ole">
            <mc:AlternateContent xmlns:mc="http://schemas.openxmlformats.org/markup-compatibility/2006">
              <mc:Choice xmlns:v="urn:schemas-microsoft-com:vml" Requires="v">
                <p:oleObj spid="_x0000_s22540" name="Equation" r:id="rId3" imgW="660113" imgH="444307" progId="Equation.3">
                  <p:embed/>
                </p:oleObj>
              </mc:Choice>
              <mc:Fallback>
                <p:oleObj name="Equation" r:id="rId3" imgW="660113" imgH="444307" progId="Equation.3">
                  <p:embed/>
                  <p:pic>
                    <p:nvPicPr>
                      <p:cNvPr id="7170" name="Object 6">
                        <a:extLst>
                          <a:ext uri="{FF2B5EF4-FFF2-40B4-BE49-F238E27FC236}">
                            <a16:creationId xmlns:a16="http://schemas.microsoft.com/office/drawing/2014/main" id="{F0475115-A9B2-4D26-BBE0-DD5425775461}"/>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682625"/>
                        <a:ext cx="2362200" cy="1298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 name="Text Box 4">
            <a:extLst>
              <a:ext uri="{FF2B5EF4-FFF2-40B4-BE49-F238E27FC236}">
                <a16:creationId xmlns:a16="http://schemas.microsoft.com/office/drawing/2014/main" id="{7ACB1FBF-6BF5-4220-8114-CDF3D348C6C1}"/>
              </a:ext>
            </a:extLst>
          </p:cNvPr>
          <p:cNvSpPr txBox="1">
            <a:spLocks noChangeArrowheads="1"/>
          </p:cNvSpPr>
          <p:nvPr/>
        </p:nvSpPr>
        <p:spPr bwMode="auto">
          <a:xfrm>
            <a:off x="3048000" y="838200"/>
            <a:ext cx="2286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4000" b="1">
                <a:latin typeface="Times New Roman" panose="02020603050405020304" pitchFamily="18" charset="0"/>
              </a:rPr>
              <a:t>误差测度</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5" y="408518"/>
            <a:ext cx="3323167"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8131" name="文本框 4"/>
          <p:cNvSpPr txBox="1">
            <a:spLocks noChangeArrowheads="1"/>
          </p:cNvSpPr>
          <p:nvPr/>
        </p:nvSpPr>
        <p:spPr bwMode="auto">
          <a:xfrm>
            <a:off x="4717446" y="980925"/>
            <a:ext cx="3257623" cy="502766"/>
          </a:xfrm>
          <a:prstGeom prst="rect">
            <a:avLst/>
          </a:prstGeom>
          <a:noFill/>
          <a:ln w="9525">
            <a:noFill/>
            <a:miter lim="800000"/>
            <a:headEnd/>
            <a:tailEnd/>
          </a:ln>
        </p:spPr>
        <p:txBody>
          <a:bodyPr wrap="none">
            <a:spAutoFit/>
          </a:bodyPr>
          <a:lstStyle/>
          <a:p>
            <a:r>
              <a:rPr lang="zh-CN" altLang="en-US" sz="2667">
                <a:latin typeface="微软雅黑" pitchFamily="34" charset="-122"/>
                <a:ea typeface="微软雅黑" pitchFamily="34" charset="-122"/>
              </a:rPr>
              <a:t>人工神经网络神模型</a:t>
            </a:r>
          </a:p>
        </p:txBody>
      </p:sp>
      <p:sp>
        <p:nvSpPr>
          <p:cNvPr id="48132" name="矩形 1"/>
          <p:cNvSpPr>
            <a:spLocks noChangeArrowheads="1"/>
          </p:cNvSpPr>
          <p:nvPr/>
        </p:nvSpPr>
        <p:spPr bwMode="auto">
          <a:xfrm>
            <a:off x="108858" y="1623484"/>
            <a:ext cx="11974285" cy="1077218"/>
          </a:xfrm>
          <a:prstGeom prst="rect">
            <a:avLst/>
          </a:prstGeom>
          <a:noFill/>
          <a:ln w="9525">
            <a:noFill/>
            <a:miter lim="800000"/>
            <a:headEnd/>
            <a:tailEnd/>
          </a:ln>
        </p:spPr>
        <p:txBody>
          <a:bodyPr wrap="square">
            <a:spAutoFit/>
          </a:bodyPr>
          <a:lstStyle/>
          <a:p>
            <a:r>
              <a:rPr lang="en-US" altLang="zh-CN" sz="3200" b="1" dirty="0">
                <a:solidFill>
                  <a:srgbClr val="1D4865"/>
                </a:solidFill>
                <a:ea typeface="微软雅黑" pitchFamily="34" charset="-122"/>
              </a:rPr>
              <a:t>•</a:t>
            </a:r>
            <a:r>
              <a:rPr lang="en-US" altLang="zh-CN" sz="3200" b="1" dirty="0">
                <a:ea typeface="微软雅黑" pitchFamily="34" charset="-122"/>
              </a:rPr>
              <a:t> </a:t>
            </a:r>
            <a:r>
              <a:rPr lang="zh-CN" altLang="en-US" sz="3200" b="1" dirty="0">
                <a:latin typeface="宋体" charset="-122"/>
              </a:rPr>
              <a:t>神经网络通常被比喻成一块有很多层的三明治，每层都有人工神经元也就是微小的计算单元。</a:t>
            </a:r>
            <a:endParaRPr lang="zh-CN" altLang="en-US" sz="3200" b="1" dirty="0">
              <a:latin typeface="微软雅黑" pitchFamily="34" charset="-122"/>
              <a:ea typeface="微软雅黑" pitchFamily="34" charset="-122"/>
            </a:endParaRPr>
          </a:p>
        </p:txBody>
      </p:sp>
      <p:pic>
        <p:nvPicPr>
          <p:cNvPr id="48133" name="图片 2"/>
          <p:cNvPicPr>
            <a:picLocks noChangeAspect="1"/>
          </p:cNvPicPr>
          <p:nvPr/>
        </p:nvPicPr>
        <p:blipFill>
          <a:blip r:embed="rId3" cstate="print"/>
          <a:srcRect/>
          <a:stretch>
            <a:fillRect/>
          </a:stretch>
        </p:blipFill>
        <p:spPr bwMode="auto">
          <a:xfrm>
            <a:off x="1032934" y="3224060"/>
            <a:ext cx="4525433" cy="2997200"/>
          </a:xfrm>
          <a:prstGeom prst="rect">
            <a:avLst/>
          </a:prstGeom>
          <a:noFill/>
          <a:ln w="9525">
            <a:noFill/>
            <a:miter lim="800000"/>
            <a:headEnd/>
            <a:tailEnd/>
          </a:ln>
        </p:spPr>
      </p:pic>
      <p:pic>
        <p:nvPicPr>
          <p:cNvPr id="7" name="图片 6"/>
          <p:cNvPicPr>
            <a:picLocks noChangeAspect="1"/>
          </p:cNvPicPr>
          <p:nvPr/>
        </p:nvPicPr>
        <p:blipFill>
          <a:blip r:embed="rId4" cstate="print"/>
          <a:stretch>
            <a:fillRect/>
          </a:stretch>
        </p:blipFill>
        <p:spPr>
          <a:xfrm>
            <a:off x="6577996" y="3322031"/>
            <a:ext cx="4525433" cy="29972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CFA81068-6213-4715-A295-C55DE44139AA}"/>
              </a:ext>
            </a:extLst>
          </p:cNvPr>
          <p:cNvSpPr>
            <a:spLocks noGrp="1"/>
          </p:cNvSpPr>
          <p:nvPr>
            <p:ph type="dt" sz="quarter" idx="10"/>
          </p:nvPr>
        </p:nvSpPr>
        <p:spPr/>
        <p:txBody>
          <a:bodyPr/>
          <a:lstStyle/>
          <a:p>
            <a:pPr>
              <a:defRPr/>
            </a:pPr>
            <a:fld id="{64589B98-3299-4E81-8066-02A6D1F15050}" type="datetime1">
              <a:rPr lang="zh-CN" altLang="en-US"/>
              <a:pPr>
                <a:defRPr/>
              </a:pPr>
              <a:t>2020/12/1</a:t>
            </a:fld>
            <a:endParaRPr lang="en-US" altLang="zh-CN"/>
          </a:p>
        </p:txBody>
      </p:sp>
      <p:sp>
        <p:nvSpPr>
          <p:cNvPr id="9" name="灯片编号占位符 5">
            <a:extLst>
              <a:ext uri="{FF2B5EF4-FFF2-40B4-BE49-F238E27FC236}">
                <a16:creationId xmlns:a16="http://schemas.microsoft.com/office/drawing/2014/main" id="{6800444D-5A94-4AA2-8353-5D4EFBB0455B}"/>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99A232BD-5653-44EC-A2DA-0B41A935B437}" type="slidenum">
              <a:rPr lang="en-US" altLang="zh-CN">
                <a:solidFill>
                  <a:srgbClr val="898989"/>
                </a:solidFill>
              </a:rPr>
              <a:pPr/>
              <a:t>50</a:t>
            </a:fld>
            <a:endParaRPr lang="en-US" altLang="zh-CN">
              <a:solidFill>
                <a:srgbClr val="898989"/>
              </a:solidFill>
            </a:endParaRPr>
          </a:p>
        </p:txBody>
      </p:sp>
      <p:sp>
        <p:nvSpPr>
          <p:cNvPr id="8198" name="Rectangle 2">
            <a:extLst>
              <a:ext uri="{FF2B5EF4-FFF2-40B4-BE49-F238E27FC236}">
                <a16:creationId xmlns:a16="http://schemas.microsoft.com/office/drawing/2014/main" id="{D4C56403-56AA-4224-95D8-D9B444D185FD}"/>
              </a:ext>
            </a:extLst>
          </p:cNvPr>
          <p:cNvSpPr>
            <a:spLocks noGrp="1" noChangeArrowheads="1"/>
          </p:cNvSpPr>
          <p:nvPr>
            <p:ph type="title"/>
          </p:nvPr>
        </p:nvSpPr>
        <p:spPr>
          <a:xfrm>
            <a:off x="3657600" y="762000"/>
            <a:ext cx="2590800" cy="1143000"/>
          </a:xfrm>
        </p:spPr>
        <p:txBody>
          <a:bodyPr/>
          <a:lstStyle/>
          <a:p>
            <a:r>
              <a:rPr lang="zh-CN" altLang="en-US" b="1">
                <a:latin typeface="宋体" panose="02010600030101010101" pitchFamily="2" charset="-122"/>
              </a:rPr>
              <a:t>误差测度</a:t>
            </a:r>
            <a:endParaRPr lang="zh-CN" altLang="en-US"/>
          </a:p>
        </p:txBody>
      </p:sp>
      <p:sp>
        <p:nvSpPr>
          <p:cNvPr id="8199" name="Rectangle 3">
            <a:extLst>
              <a:ext uri="{FF2B5EF4-FFF2-40B4-BE49-F238E27FC236}">
                <a16:creationId xmlns:a16="http://schemas.microsoft.com/office/drawing/2014/main" id="{B1BE40D8-E6B6-4306-B36D-45ACC704CB8C}"/>
              </a:ext>
            </a:extLst>
          </p:cNvPr>
          <p:cNvSpPr>
            <a:spLocks noGrp="1" noChangeArrowheads="1"/>
          </p:cNvSpPr>
          <p:nvPr>
            <p:ph type="body" idx="1"/>
          </p:nvPr>
        </p:nvSpPr>
        <p:spPr>
          <a:xfrm>
            <a:off x="2133600" y="2743200"/>
            <a:ext cx="7620000" cy="1317625"/>
          </a:xfrm>
        </p:spPr>
        <p:txBody>
          <a:bodyPr/>
          <a:lstStyle/>
          <a:p>
            <a:r>
              <a:rPr lang="zh-CN" altLang="en-US" sz="4000" b="1">
                <a:latin typeface="宋体" panose="02010600030101010101" pitchFamily="2" charset="-122"/>
              </a:rPr>
              <a:t>用理想输出与实际输出的方差作为相应的误差测度</a:t>
            </a:r>
          </a:p>
        </p:txBody>
      </p:sp>
      <p:sp>
        <p:nvSpPr>
          <p:cNvPr id="8200" name="Rectangle 4">
            <a:extLst>
              <a:ext uri="{FF2B5EF4-FFF2-40B4-BE49-F238E27FC236}">
                <a16:creationId xmlns:a16="http://schemas.microsoft.com/office/drawing/2014/main" id="{B509695B-42C3-41EA-8FF9-1FCC083A1ECA}"/>
              </a:ext>
            </a:extLst>
          </p:cNvPr>
          <p:cNvSpPr>
            <a:spLocks noChangeArrowheads="1"/>
          </p:cNvSpPr>
          <p:nvPr/>
        </p:nvSpPr>
        <p:spPr bwMode="auto">
          <a:xfrm>
            <a:off x="5486400" y="32337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8194" name="Object 10">
            <a:extLst>
              <a:ext uri="{FF2B5EF4-FFF2-40B4-BE49-F238E27FC236}">
                <a16:creationId xmlns:a16="http://schemas.microsoft.com/office/drawing/2014/main" id="{99B61EC5-8DDC-458B-9C8C-7C2A067A04C2}"/>
              </a:ext>
            </a:extLst>
          </p:cNvPr>
          <p:cNvGraphicFramePr>
            <a:graphicFrameLocks noChangeAspect="1"/>
          </p:cNvGraphicFramePr>
          <p:nvPr/>
        </p:nvGraphicFramePr>
        <p:xfrm>
          <a:off x="3581400" y="4495800"/>
          <a:ext cx="4648200" cy="976313"/>
        </p:xfrm>
        <a:graphic>
          <a:graphicData uri="http://schemas.openxmlformats.org/presentationml/2006/ole">
            <mc:AlternateContent xmlns:mc="http://schemas.openxmlformats.org/markup-compatibility/2006">
              <mc:Choice xmlns:v="urn:schemas-microsoft-com:vml" Requires="v">
                <p:oleObj spid="_x0000_s23574" r:id="rId3" imgW="1218671" imgH="393529" progId="Equation.3">
                  <p:embed/>
                </p:oleObj>
              </mc:Choice>
              <mc:Fallback>
                <p:oleObj r:id="rId3" imgW="1218671" imgH="393529" progId="Equation.3">
                  <p:embed/>
                  <p:pic>
                    <p:nvPicPr>
                      <p:cNvPr id="8194" name="Object 10">
                        <a:extLst>
                          <a:ext uri="{FF2B5EF4-FFF2-40B4-BE49-F238E27FC236}">
                            <a16:creationId xmlns:a16="http://schemas.microsoft.com/office/drawing/2014/main" id="{99B61EC5-8DDC-458B-9C8C-7C2A067A0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495800"/>
                        <a:ext cx="464820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5" name="Object 11">
            <a:extLst>
              <a:ext uri="{FF2B5EF4-FFF2-40B4-BE49-F238E27FC236}">
                <a16:creationId xmlns:a16="http://schemas.microsoft.com/office/drawing/2014/main" id="{5AC2804C-F3BB-4F40-AD7F-1782E76441D2}"/>
              </a:ext>
            </a:extLst>
          </p:cNvPr>
          <p:cNvGraphicFramePr>
            <a:graphicFrameLocks noChangeAspect="1"/>
          </p:cNvGraphicFramePr>
          <p:nvPr/>
        </p:nvGraphicFramePr>
        <p:xfrm>
          <a:off x="6248400" y="685800"/>
          <a:ext cx="2362200" cy="1298575"/>
        </p:xfrm>
        <a:graphic>
          <a:graphicData uri="http://schemas.openxmlformats.org/presentationml/2006/ole">
            <mc:AlternateContent xmlns:mc="http://schemas.openxmlformats.org/markup-compatibility/2006">
              <mc:Choice xmlns:v="urn:schemas-microsoft-com:vml" Requires="v">
                <p:oleObj spid="_x0000_s23575" name="Equation" r:id="rId5" imgW="660113" imgH="444307" progId="Equation.3">
                  <p:embed/>
                </p:oleObj>
              </mc:Choice>
              <mc:Fallback>
                <p:oleObj name="Equation" r:id="rId5" imgW="660113" imgH="444307" progId="Equation.3">
                  <p:embed/>
                  <p:pic>
                    <p:nvPicPr>
                      <p:cNvPr id="8195" name="Object 11">
                        <a:extLst>
                          <a:ext uri="{FF2B5EF4-FFF2-40B4-BE49-F238E27FC236}">
                            <a16:creationId xmlns:a16="http://schemas.microsoft.com/office/drawing/2014/main" id="{5AC2804C-F3BB-4F40-AD7F-1782E7644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685800"/>
                        <a:ext cx="23622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日期占位符 3">
            <a:extLst>
              <a:ext uri="{FF2B5EF4-FFF2-40B4-BE49-F238E27FC236}">
                <a16:creationId xmlns:a16="http://schemas.microsoft.com/office/drawing/2014/main" id="{0E7FA0B4-282C-419C-AEED-178E4A120E5D}"/>
              </a:ext>
            </a:extLst>
          </p:cNvPr>
          <p:cNvSpPr>
            <a:spLocks noGrp="1"/>
          </p:cNvSpPr>
          <p:nvPr>
            <p:ph type="dt" sz="quarter" idx="10"/>
          </p:nvPr>
        </p:nvSpPr>
        <p:spPr/>
        <p:txBody>
          <a:bodyPr/>
          <a:lstStyle/>
          <a:p>
            <a:pPr>
              <a:defRPr/>
            </a:pPr>
            <a:fld id="{CED3892F-F9C7-4617-BE6F-82454ECC5527}" type="datetime1">
              <a:rPr lang="zh-CN" altLang="en-US"/>
              <a:pPr>
                <a:defRPr/>
              </a:pPr>
              <a:t>2020/12/1</a:t>
            </a:fld>
            <a:endParaRPr lang="en-US" altLang="zh-CN"/>
          </a:p>
        </p:txBody>
      </p:sp>
      <p:sp>
        <p:nvSpPr>
          <p:cNvPr id="29" name="灯片编号占位符 5">
            <a:extLst>
              <a:ext uri="{FF2B5EF4-FFF2-40B4-BE49-F238E27FC236}">
                <a16:creationId xmlns:a16="http://schemas.microsoft.com/office/drawing/2014/main" id="{1283AD2A-3E57-4BD0-8C62-9AB08A4F5EF5}"/>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257C0CF6-DCC4-48BF-8E90-9D225FCE0C60}" type="slidenum">
              <a:rPr lang="en-US" altLang="zh-CN">
                <a:solidFill>
                  <a:srgbClr val="898989"/>
                </a:solidFill>
              </a:rPr>
              <a:pPr/>
              <a:t>51</a:t>
            </a:fld>
            <a:endParaRPr lang="en-US" altLang="zh-CN">
              <a:solidFill>
                <a:srgbClr val="898989"/>
              </a:solidFill>
            </a:endParaRPr>
          </a:p>
        </p:txBody>
      </p:sp>
      <p:sp>
        <p:nvSpPr>
          <p:cNvPr id="9223" name="Rectangle 2">
            <a:extLst>
              <a:ext uri="{FF2B5EF4-FFF2-40B4-BE49-F238E27FC236}">
                <a16:creationId xmlns:a16="http://schemas.microsoft.com/office/drawing/2014/main" id="{16AA521C-F429-4995-846E-00F9B786681C}"/>
              </a:ext>
            </a:extLst>
          </p:cNvPr>
          <p:cNvSpPr>
            <a:spLocks noGrp="1" noChangeArrowheads="1"/>
          </p:cNvSpPr>
          <p:nvPr>
            <p:ph type="title"/>
          </p:nvPr>
        </p:nvSpPr>
        <p:spPr/>
        <p:txBody>
          <a:bodyPr/>
          <a:lstStyle/>
          <a:p>
            <a:r>
              <a:rPr lang="zh-CN" altLang="en-US" b="1">
                <a:latin typeface="宋体" panose="02010600030101010101" pitchFamily="2" charset="-122"/>
              </a:rPr>
              <a:t>最速下降法，要求</a:t>
            </a:r>
            <a:r>
              <a:rPr lang="en-US" altLang="zh-CN" b="1">
                <a:latin typeface="Times New Roman" panose="02020603050405020304" pitchFamily="18" charset="0"/>
              </a:rPr>
              <a:t>E</a:t>
            </a:r>
            <a:r>
              <a:rPr lang="zh-CN" altLang="en-US" b="1">
                <a:latin typeface="宋体" panose="02010600030101010101" pitchFamily="2" charset="-122"/>
              </a:rPr>
              <a:t>的极小点</a:t>
            </a:r>
            <a:r>
              <a:rPr lang="zh-CN" altLang="en-US"/>
              <a:t> </a:t>
            </a:r>
          </a:p>
        </p:txBody>
      </p:sp>
      <p:graphicFrame>
        <p:nvGraphicFramePr>
          <p:cNvPr id="191491" name="Object 14">
            <a:extLst>
              <a:ext uri="{FF2B5EF4-FFF2-40B4-BE49-F238E27FC236}">
                <a16:creationId xmlns:a16="http://schemas.microsoft.com/office/drawing/2014/main" id="{969AD1CB-F5E7-4A96-A22A-E4D592E49507}"/>
              </a:ext>
            </a:extLst>
          </p:cNvPr>
          <p:cNvGraphicFramePr>
            <a:graphicFrameLocks noChangeAspect="1"/>
          </p:cNvGraphicFramePr>
          <p:nvPr/>
        </p:nvGraphicFramePr>
        <p:xfrm>
          <a:off x="4724400" y="1447800"/>
          <a:ext cx="2209800" cy="893763"/>
        </p:xfrm>
        <a:graphic>
          <a:graphicData uri="http://schemas.openxmlformats.org/presentationml/2006/ole">
            <mc:AlternateContent xmlns:mc="http://schemas.openxmlformats.org/markup-compatibility/2006">
              <mc:Choice xmlns:v="urn:schemas-microsoft-com:vml" Requires="v">
                <p:oleObj spid="_x0000_s24608" r:id="rId3" imgW="914400" imgH="444500" progId="Equation.3">
                  <p:embed/>
                </p:oleObj>
              </mc:Choice>
              <mc:Fallback>
                <p:oleObj r:id="rId3" imgW="914400" imgH="444500" progId="Equation.3">
                  <p:embed/>
                  <p:pic>
                    <p:nvPicPr>
                      <p:cNvPr id="191491" name="Object 14">
                        <a:extLst>
                          <a:ext uri="{FF2B5EF4-FFF2-40B4-BE49-F238E27FC236}">
                            <a16:creationId xmlns:a16="http://schemas.microsoft.com/office/drawing/2014/main" id="{969AD1CB-F5E7-4A96-A22A-E4D592E495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447800"/>
                        <a:ext cx="22098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4">
            <a:extLst>
              <a:ext uri="{FF2B5EF4-FFF2-40B4-BE49-F238E27FC236}">
                <a16:creationId xmlns:a16="http://schemas.microsoft.com/office/drawing/2014/main" id="{B51C1A70-659C-4680-8D4D-F30C6DC01745}"/>
              </a:ext>
            </a:extLst>
          </p:cNvPr>
          <p:cNvGrpSpPr>
            <a:grpSpLocks/>
          </p:cNvGrpSpPr>
          <p:nvPr/>
        </p:nvGrpSpPr>
        <p:grpSpPr bwMode="auto">
          <a:xfrm>
            <a:off x="2667000" y="2438400"/>
            <a:ext cx="2990850" cy="3195638"/>
            <a:chOff x="816" y="912"/>
            <a:chExt cx="1884" cy="2013"/>
          </a:xfrm>
        </p:grpSpPr>
        <p:sp>
          <p:nvSpPr>
            <p:cNvPr id="9236" name="Rectangle 5">
              <a:extLst>
                <a:ext uri="{FF2B5EF4-FFF2-40B4-BE49-F238E27FC236}">
                  <a16:creationId xmlns:a16="http://schemas.microsoft.com/office/drawing/2014/main" id="{F9FC27F4-7209-465E-A4DC-2373060176FD}"/>
                </a:ext>
              </a:extLst>
            </p:cNvPr>
            <p:cNvSpPr>
              <a:spLocks noChangeArrowheads="1"/>
            </p:cNvSpPr>
            <p:nvPr/>
          </p:nvSpPr>
          <p:spPr bwMode="auto">
            <a:xfrm>
              <a:off x="2400" y="2208"/>
              <a:ext cx="3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latin typeface="Times New Roman" panose="02020603050405020304" pitchFamily="18" charset="0"/>
                </a:rPr>
                <a:t>w</a:t>
              </a:r>
              <a:r>
                <a:rPr kumimoji="1" lang="en-US" altLang="zh-CN" sz="2000" b="1" baseline="-30000">
                  <a:latin typeface="Times New Roman" panose="02020603050405020304" pitchFamily="18" charset="0"/>
                </a:rPr>
                <a:t>ij</a:t>
              </a:r>
            </a:p>
          </p:txBody>
        </p:sp>
        <p:grpSp>
          <p:nvGrpSpPr>
            <p:cNvPr id="9237" name="Group 6">
              <a:extLst>
                <a:ext uri="{FF2B5EF4-FFF2-40B4-BE49-F238E27FC236}">
                  <a16:creationId xmlns:a16="http://schemas.microsoft.com/office/drawing/2014/main" id="{9CF711B1-1F41-430F-823B-00B75DEEC5D2}"/>
                </a:ext>
              </a:extLst>
            </p:cNvPr>
            <p:cNvGrpSpPr>
              <a:grpSpLocks/>
            </p:cNvGrpSpPr>
            <p:nvPr/>
          </p:nvGrpSpPr>
          <p:grpSpPr bwMode="auto">
            <a:xfrm>
              <a:off x="816" y="912"/>
              <a:ext cx="1776" cy="2013"/>
              <a:chOff x="384" y="1917"/>
              <a:chExt cx="1776" cy="2013"/>
            </a:xfrm>
          </p:grpSpPr>
          <p:graphicFrame>
            <p:nvGraphicFramePr>
              <p:cNvPr id="9219" name="Object 15">
                <a:extLst>
                  <a:ext uri="{FF2B5EF4-FFF2-40B4-BE49-F238E27FC236}">
                    <a16:creationId xmlns:a16="http://schemas.microsoft.com/office/drawing/2014/main" id="{6F7FDA1C-B458-482A-8CB4-8022FD75E11B}"/>
                  </a:ext>
                </a:extLst>
              </p:cNvPr>
              <p:cNvGraphicFramePr>
                <a:graphicFrameLocks noChangeAspect="1"/>
              </p:cNvGraphicFramePr>
              <p:nvPr/>
            </p:nvGraphicFramePr>
            <p:xfrm>
              <a:off x="432" y="3504"/>
              <a:ext cx="384" cy="426"/>
            </p:xfrm>
            <a:graphic>
              <a:graphicData uri="http://schemas.openxmlformats.org/presentationml/2006/ole">
                <mc:AlternateContent xmlns:mc="http://schemas.openxmlformats.org/markup-compatibility/2006">
                  <mc:Choice xmlns:v="urn:schemas-microsoft-com:vml" Requires="v">
                    <p:oleObj spid="_x0000_s24609" r:id="rId5" imgW="342751" imgH="444307" progId="Equation.3">
                      <p:embed/>
                    </p:oleObj>
                  </mc:Choice>
                  <mc:Fallback>
                    <p:oleObj r:id="rId5" imgW="342751" imgH="444307" progId="Equation.3">
                      <p:embed/>
                      <p:pic>
                        <p:nvPicPr>
                          <p:cNvPr id="9219" name="Object 15">
                            <a:extLst>
                              <a:ext uri="{FF2B5EF4-FFF2-40B4-BE49-F238E27FC236}">
                                <a16:creationId xmlns:a16="http://schemas.microsoft.com/office/drawing/2014/main" id="{6F7FDA1C-B458-482A-8CB4-8022FD75E1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3504"/>
                            <a:ext cx="384"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238" name="Group 8">
                <a:extLst>
                  <a:ext uri="{FF2B5EF4-FFF2-40B4-BE49-F238E27FC236}">
                    <a16:creationId xmlns:a16="http://schemas.microsoft.com/office/drawing/2014/main" id="{E6C912D7-DE24-4850-B31E-0B16FE128CB3}"/>
                  </a:ext>
                </a:extLst>
              </p:cNvPr>
              <p:cNvGrpSpPr>
                <a:grpSpLocks/>
              </p:cNvGrpSpPr>
              <p:nvPr/>
            </p:nvGrpSpPr>
            <p:grpSpPr bwMode="auto">
              <a:xfrm>
                <a:off x="576" y="1920"/>
                <a:ext cx="1584" cy="1344"/>
                <a:chOff x="2440" y="1675"/>
                <a:chExt cx="2520" cy="2340"/>
              </a:xfrm>
            </p:grpSpPr>
            <p:sp>
              <p:nvSpPr>
                <p:cNvPr id="9241" name="Line 9">
                  <a:extLst>
                    <a:ext uri="{FF2B5EF4-FFF2-40B4-BE49-F238E27FC236}">
                      <a16:creationId xmlns:a16="http://schemas.microsoft.com/office/drawing/2014/main" id="{124C0877-44B8-4319-A226-0143258A774C}"/>
                    </a:ext>
                  </a:extLst>
                </p:cNvPr>
                <p:cNvSpPr>
                  <a:spLocks noChangeShapeType="1"/>
                </p:cNvSpPr>
                <p:nvPr/>
              </p:nvSpPr>
              <p:spPr bwMode="auto">
                <a:xfrm flipV="1">
                  <a:off x="2440" y="1675"/>
                  <a:ext cx="0" cy="23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2" name="Line 10">
                  <a:extLst>
                    <a:ext uri="{FF2B5EF4-FFF2-40B4-BE49-F238E27FC236}">
                      <a16:creationId xmlns:a16="http://schemas.microsoft.com/office/drawing/2014/main" id="{97CE0868-041B-4DAD-9515-E61B409DF5A7}"/>
                    </a:ext>
                  </a:extLst>
                </p:cNvPr>
                <p:cNvSpPr>
                  <a:spLocks noChangeShapeType="1"/>
                </p:cNvSpPr>
                <p:nvPr/>
              </p:nvSpPr>
              <p:spPr bwMode="auto">
                <a:xfrm>
                  <a:off x="2440" y="4015"/>
                  <a:ext cx="25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3" name="Freeform 11">
                  <a:extLst>
                    <a:ext uri="{FF2B5EF4-FFF2-40B4-BE49-F238E27FC236}">
                      <a16:creationId xmlns:a16="http://schemas.microsoft.com/office/drawing/2014/main" id="{5CFFDB3B-CB89-4AA5-BC60-33A6AFA671EC}"/>
                    </a:ext>
                  </a:extLst>
                </p:cNvPr>
                <p:cNvSpPr>
                  <a:spLocks/>
                </p:cNvSpPr>
                <p:nvPr/>
              </p:nvSpPr>
              <p:spPr bwMode="auto">
                <a:xfrm rot="512160">
                  <a:off x="2440" y="1987"/>
                  <a:ext cx="1980" cy="1794"/>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 name="T9" fmla="*/ 0 w 1980"/>
                    <a:gd name="T10" fmla="*/ 0 h 1794"/>
                    <a:gd name="T11" fmla="*/ 1980 w 1980"/>
                    <a:gd name="T12" fmla="*/ 1794 h 1794"/>
                  </a:gdLst>
                  <a:ahLst/>
                  <a:cxnLst>
                    <a:cxn ang="T6">
                      <a:pos x="T0" y="T1"/>
                    </a:cxn>
                    <a:cxn ang="T7">
                      <a:pos x="T2" y="T3"/>
                    </a:cxn>
                    <a:cxn ang="T8">
                      <a:pos x="T4" y="T5"/>
                    </a:cxn>
                  </a:cxnLst>
                  <a:rect l="T9" t="T10" r="T11" b="T12"/>
                  <a:pathLst>
                    <a:path w="1980" h="1794">
                      <a:moveTo>
                        <a:pt x="0" y="0"/>
                      </a:moveTo>
                      <a:cubicBezTo>
                        <a:pt x="195" y="819"/>
                        <a:pt x="390" y="1638"/>
                        <a:pt x="720" y="1716"/>
                      </a:cubicBezTo>
                      <a:cubicBezTo>
                        <a:pt x="1050" y="1794"/>
                        <a:pt x="1515" y="1131"/>
                        <a:pt x="1980" y="468"/>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9244" name="Line 12">
                  <a:extLst>
                    <a:ext uri="{FF2B5EF4-FFF2-40B4-BE49-F238E27FC236}">
                      <a16:creationId xmlns:a16="http://schemas.microsoft.com/office/drawing/2014/main" id="{D921D1F3-0837-40F5-8E91-BB00223C8F9A}"/>
                    </a:ext>
                  </a:extLst>
                </p:cNvPr>
                <p:cNvSpPr>
                  <a:spLocks noChangeShapeType="1"/>
                </p:cNvSpPr>
                <p:nvPr/>
              </p:nvSpPr>
              <p:spPr bwMode="auto">
                <a:xfrm flipH="1">
                  <a:off x="2800" y="2611"/>
                  <a:ext cx="1980" cy="14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239" name="Rectangle 13">
                <a:extLst>
                  <a:ext uri="{FF2B5EF4-FFF2-40B4-BE49-F238E27FC236}">
                    <a16:creationId xmlns:a16="http://schemas.microsoft.com/office/drawing/2014/main" id="{E623D380-4201-4B2C-B558-3338D30D2023}"/>
                  </a:ext>
                </a:extLst>
              </p:cNvPr>
              <p:cNvSpPr>
                <a:spLocks noChangeArrowheads="1"/>
              </p:cNvSpPr>
              <p:nvPr/>
            </p:nvSpPr>
            <p:spPr bwMode="auto">
              <a:xfrm>
                <a:off x="384" y="1917"/>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latin typeface="Times New Roman" panose="02020603050405020304" pitchFamily="18" charset="0"/>
                  </a:rPr>
                  <a:t>E</a:t>
                </a:r>
              </a:p>
            </p:txBody>
          </p:sp>
          <p:sp>
            <p:nvSpPr>
              <p:cNvPr id="9240" name="Rectangle 14">
                <a:extLst>
                  <a:ext uri="{FF2B5EF4-FFF2-40B4-BE49-F238E27FC236}">
                    <a16:creationId xmlns:a16="http://schemas.microsoft.com/office/drawing/2014/main" id="{662CE524-59E8-4DC2-B9F0-5B0C234236DB}"/>
                  </a:ext>
                </a:extLst>
              </p:cNvPr>
              <p:cNvSpPr>
                <a:spLocks noChangeArrowheads="1"/>
              </p:cNvSpPr>
              <p:nvPr/>
            </p:nvSpPr>
            <p:spPr bwMode="auto">
              <a:xfrm>
                <a:off x="720" y="3590"/>
                <a:ext cx="123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latin typeface="Times New Roman" panose="02020603050405020304" pitchFamily="18" charset="0"/>
                  </a:rPr>
                  <a:t>&gt;0</a:t>
                </a:r>
                <a:r>
                  <a:rPr kumimoji="1" lang="zh-CN" altLang="en-US" sz="2000" b="1">
                    <a:latin typeface="Times New Roman" panose="02020603050405020304" pitchFamily="18" charset="0"/>
                  </a:rPr>
                  <a:t>，此时</a:t>
                </a:r>
                <a:r>
                  <a:rPr kumimoji="1" lang="en-US" altLang="zh-CN" sz="2000" b="1">
                    <a:latin typeface="Times New Roman" panose="02020603050405020304" pitchFamily="18" charset="0"/>
                  </a:rPr>
                  <a:t>Δw</a:t>
                </a:r>
                <a:r>
                  <a:rPr kumimoji="1" lang="en-US" altLang="zh-CN" sz="2000" b="1" baseline="-30000">
                    <a:latin typeface="Times New Roman" panose="02020603050405020304" pitchFamily="18" charset="0"/>
                  </a:rPr>
                  <a:t>ij</a:t>
                </a:r>
                <a:r>
                  <a:rPr kumimoji="1" lang="en-US" altLang="zh-CN" sz="2000" b="1">
                    <a:latin typeface="Times New Roman" panose="02020603050405020304" pitchFamily="18" charset="0"/>
                  </a:rPr>
                  <a:t>&lt;0</a:t>
                </a:r>
              </a:p>
            </p:txBody>
          </p:sp>
        </p:grpSp>
      </p:grpSp>
      <p:sp>
        <p:nvSpPr>
          <p:cNvPr id="191503" name="Text Box 15">
            <a:extLst>
              <a:ext uri="{FF2B5EF4-FFF2-40B4-BE49-F238E27FC236}">
                <a16:creationId xmlns:a16="http://schemas.microsoft.com/office/drawing/2014/main" id="{37EFA268-AF50-4A78-8B4A-2315DA09D93D}"/>
              </a:ext>
            </a:extLst>
          </p:cNvPr>
          <p:cNvSpPr txBox="1">
            <a:spLocks noChangeArrowheads="1"/>
          </p:cNvSpPr>
          <p:nvPr/>
        </p:nvSpPr>
        <p:spPr bwMode="auto">
          <a:xfrm>
            <a:off x="3733800" y="1447800"/>
            <a:ext cx="838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4000" b="1">
                <a:latin typeface="Times New Roman" panose="02020603050405020304" pitchFamily="18" charset="0"/>
              </a:rPr>
              <a:t>取</a:t>
            </a:r>
          </a:p>
        </p:txBody>
      </p:sp>
      <p:grpSp>
        <p:nvGrpSpPr>
          <p:cNvPr id="5" name="Group 16">
            <a:extLst>
              <a:ext uri="{FF2B5EF4-FFF2-40B4-BE49-F238E27FC236}">
                <a16:creationId xmlns:a16="http://schemas.microsoft.com/office/drawing/2014/main" id="{EDDEB7E7-D59C-4B8D-87DD-16AC9BFEB987}"/>
              </a:ext>
            </a:extLst>
          </p:cNvPr>
          <p:cNvGrpSpPr>
            <a:grpSpLocks/>
          </p:cNvGrpSpPr>
          <p:nvPr/>
        </p:nvGrpSpPr>
        <p:grpSpPr bwMode="auto">
          <a:xfrm>
            <a:off x="6324600" y="2362200"/>
            <a:ext cx="3219450" cy="3276600"/>
            <a:chOff x="3360" y="1536"/>
            <a:chExt cx="2028" cy="2064"/>
          </a:xfrm>
        </p:grpSpPr>
        <p:grpSp>
          <p:nvGrpSpPr>
            <p:cNvPr id="9227" name="Group 17">
              <a:extLst>
                <a:ext uri="{FF2B5EF4-FFF2-40B4-BE49-F238E27FC236}">
                  <a16:creationId xmlns:a16="http://schemas.microsoft.com/office/drawing/2014/main" id="{52FA6EFD-B0F1-46DC-86C6-161120B852B3}"/>
                </a:ext>
              </a:extLst>
            </p:cNvPr>
            <p:cNvGrpSpPr>
              <a:grpSpLocks/>
            </p:cNvGrpSpPr>
            <p:nvPr/>
          </p:nvGrpSpPr>
          <p:grpSpPr bwMode="auto">
            <a:xfrm>
              <a:off x="3360" y="1536"/>
              <a:ext cx="1920" cy="2064"/>
              <a:chOff x="3264" y="1872"/>
              <a:chExt cx="1920" cy="2064"/>
            </a:xfrm>
          </p:grpSpPr>
          <p:graphicFrame>
            <p:nvGraphicFramePr>
              <p:cNvPr id="9220" name="Object 16">
                <a:extLst>
                  <a:ext uri="{FF2B5EF4-FFF2-40B4-BE49-F238E27FC236}">
                    <a16:creationId xmlns:a16="http://schemas.microsoft.com/office/drawing/2014/main" id="{71629DD2-5A1F-4DB8-9B7D-9C349717A007}"/>
                  </a:ext>
                </a:extLst>
              </p:cNvPr>
              <p:cNvGraphicFramePr>
                <a:graphicFrameLocks noChangeAspect="1"/>
              </p:cNvGraphicFramePr>
              <p:nvPr/>
            </p:nvGraphicFramePr>
            <p:xfrm>
              <a:off x="3600" y="3552"/>
              <a:ext cx="384" cy="384"/>
            </p:xfrm>
            <a:graphic>
              <a:graphicData uri="http://schemas.openxmlformats.org/presentationml/2006/ole">
                <mc:AlternateContent xmlns:mc="http://schemas.openxmlformats.org/markup-compatibility/2006">
                  <mc:Choice xmlns:v="urn:schemas-microsoft-com:vml" Requires="v">
                    <p:oleObj spid="_x0000_s24610" r:id="rId7" imgW="342751" imgH="444307" progId="Equation.3">
                      <p:embed/>
                    </p:oleObj>
                  </mc:Choice>
                  <mc:Fallback>
                    <p:oleObj r:id="rId7" imgW="342751" imgH="444307" progId="Equation.3">
                      <p:embed/>
                      <p:pic>
                        <p:nvPicPr>
                          <p:cNvPr id="9220" name="Object 16">
                            <a:extLst>
                              <a:ext uri="{FF2B5EF4-FFF2-40B4-BE49-F238E27FC236}">
                                <a16:creationId xmlns:a16="http://schemas.microsoft.com/office/drawing/2014/main" id="{71629DD2-5A1F-4DB8-9B7D-9C349717A0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3552"/>
                            <a:ext cx="38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229" name="Group 19">
                <a:extLst>
                  <a:ext uri="{FF2B5EF4-FFF2-40B4-BE49-F238E27FC236}">
                    <a16:creationId xmlns:a16="http://schemas.microsoft.com/office/drawing/2014/main" id="{B96A7FDB-128C-4138-B357-9CC8CBB5E338}"/>
                  </a:ext>
                </a:extLst>
              </p:cNvPr>
              <p:cNvGrpSpPr>
                <a:grpSpLocks/>
              </p:cNvGrpSpPr>
              <p:nvPr/>
            </p:nvGrpSpPr>
            <p:grpSpPr bwMode="auto">
              <a:xfrm>
                <a:off x="3504" y="1872"/>
                <a:ext cx="1680" cy="1392"/>
                <a:chOff x="6040" y="1675"/>
                <a:chExt cx="2520" cy="2340"/>
              </a:xfrm>
            </p:grpSpPr>
            <p:sp>
              <p:nvSpPr>
                <p:cNvPr id="9232" name="Line 20">
                  <a:extLst>
                    <a:ext uri="{FF2B5EF4-FFF2-40B4-BE49-F238E27FC236}">
                      <a16:creationId xmlns:a16="http://schemas.microsoft.com/office/drawing/2014/main" id="{96C05A94-283D-4800-95A5-EBAA3E8169D8}"/>
                    </a:ext>
                  </a:extLst>
                </p:cNvPr>
                <p:cNvSpPr>
                  <a:spLocks noChangeShapeType="1"/>
                </p:cNvSpPr>
                <p:nvPr/>
              </p:nvSpPr>
              <p:spPr bwMode="auto">
                <a:xfrm>
                  <a:off x="6040" y="4015"/>
                  <a:ext cx="25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3" name="Line 21">
                  <a:extLst>
                    <a:ext uri="{FF2B5EF4-FFF2-40B4-BE49-F238E27FC236}">
                      <a16:creationId xmlns:a16="http://schemas.microsoft.com/office/drawing/2014/main" id="{9577CBE9-17BE-494C-8552-876CD2C0CB32}"/>
                    </a:ext>
                  </a:extLst>
                </p:cNvPr>
                <p:cNvSpPr>
                  <a:spLocks noChangeShapeType="1"/>
                </p:cNvSpPr>
                <p:nvPr/>
              </p:nvSpPr>
              <p:spPr bwMode="auto">
                <a:xfrm flipV="1">
                  <a:off x="6040" y="1675"/>
                  <a:ext cx="0" cy="23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4" name="Freeform 22">
                  <a:extLst>
                    <a:ext uri="{FF2B5EF4-FFF2-40B4-BE49-F238E27FC236}">
                      <a16:creationId xmlns:a16="http://schemas.microsoft.com/office/drawing/2014/main" id="{76295339-D840-486F-B587-FF57C3E33640}"/>
                    </a:ext>
                  </a:extLst>
                </p:cNvPr>
                <p:cNvSpPr>
                  <a:spLocks/>
                </p:cNvSpPr>
                <p:nvPr/>
              </p:nvSpPr>
              <p:spPr bwMode="auto">
                <a:xfrm rot="710108" flipH="1">
                  <a:off x="6400" y="1987"/>
                  <a:ext cx="1980" cy="1794"/>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 name="T9" fmla="*/ 0 w 1980"/>
                    <a:gd name="T10" fmla="*/ 0 h 1794"/>
                    <a:gd name="T11" fmla="*/ 1980 w 1980"/>
                    <a:gd name="T12" fmla="*/ 1794 h 1794"/>
                  </a:gdLst>
                  <a:ahLst/>
                  <a:cxnLst>
                    <a:cxn ang="T6">
                      <a:pos x="T0" y="T1"/>
                    </a:cxn>
                    <a:cxn ang="T7">
                      <a:pos x="T2" y="T3"/>
                    </a:cxn>
                    <a:cxn ang="T8">
                      <a:pos x="T4" y="T5"/>
                    </a:cxn>
                  </a:cxnLst>
                  <a:rect l="T9" t="T10" r="T11" b="T12"/>
                  <a:pathLst>
                    <a:path w="1980" h="1794">
                      <a:moveTo>
                        <a:pt x="0" y="0"/>
                      </a:moveTo>
                      <a:cubicBezTo>
                        <a:pt x="195" y="819"/>
                        <a:pt x="390" y="1638"/>
                        <a:pt x="720" y="1716"/>
                      </a:cubicBezTo>
                      <a:cubicBezTo>
                        <a:pt x="1050" y="1794"/>
                        <a:pt x="1515" y="1131"/>
                        <a:pt x="1980" y="468"/>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9235" name="Line 23">
                  <a:extLst>
                    <a:ext uri="{FF2B5EF4-FFF2-40B4-BE49-F238E27FC236}">
                      <a16:creationId xmlns:a16="http://schemas.microsoft.com/office/drawing/2014/main" id="{0ADA6A69-D1EF-4F4C-8F58-860F4A0C51B7}"/>
                    </a:ext>
                  </a:extLst>
                </p:cNvPr>
                <p:cNvSpPr>
                  <a:spLocks noChangeShapeType="1"/>
                </p:cNvSpPr>
                <p:nvPr/>
              </p:nvSpPr>
              <p:spPr bwMode="auto">
                <a:xfrm>
                  <a:off x="6400" y="2455"/>
                  <a:ext cx="1080" cy="15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230" name="Rectangle 24">
                <a:extLst>
                  <a:ext uri="{FF2B5EF4-FFF2-40B4-BE49-F238E27FC236}">
                    <a16:creationId xmlns:a16="http://schemas.microsoft.com/office/drawing/2014/main" id="{180581B9-C0AF-459D-A144-965525B628C9}"/>
                  </a:ext>
                </a:extLst>
              </p:cNvPr>
              <p:cNvSpPr>
                <a:spLocks noChangeArrowheads="1"/>
              </p:cNvSpPr>
              <p:nvPr/>
            </p:nvSpPr>
            <p:spPr bwMode="auto">
              <a:xfrm>
                <a:off x="3264" y="1872"/>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latin typeface="Times New Roman" panose="02020603050405020304" pitchFamily="18" charset="0"/>
                  </a:rPr>
                  <a:t>E</a:t>
                </a:r>
              </a:p>
            </p:txBody>
          </p:sp>
          <p:sp>
            <p:nvSpPr>
              <p:cNvPr id="9231" name="Rectangle 25">
                <a:extLst>
                  <a:ext uri="{FF2B5EF4-FFF2-40B4-BE49-F238E27FC236}">
                    <a16:creationId xmlns:a16="http://schemas.microsoft.com/office/drawing/2014/main" id="{85732D04-FF79-4B01-8C7D-BCC4D0F17627}"/>
                  </a:ext>
                </a:extLst>
              </p:cNvPr>
              <p:cNvSpPr>
                <a:spLocks noChangeArrowheads="1"/>
              </p:cNvSpPr>
              <p:nvPr/>
            </p:nvSpPr>
            <p:spPr bwMode="auto">
              <a:xfrm>
                <a:off x="3888" y="3600"/>
                <a:ext cx="11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latin typeface="Times New Roman" panose="02020603050405020304" pitchFamily="18" charset="0"/>
                  </a:rPr>
                  <a:t>&lt;0, </a:t>
                </a:r>
                <a:r>
                  <a:rPr kumimoji="1" lang="zh-CN" altLang="en-US" sz="2000" b="1">
                    <a:latin typeface="Times New Roman" panose="02020603050405020304" pitchFamily="18" charset="0"/>
                  </a:rPr>
                  <a:t>此时</a:t>
                </a:r>
                <a:r>
                  <a:rPr kumimoji="1" lang="en-US" altLang="zh-CN" sz="2000" b="1">
                    <a:latin typeface="Times New Roman" panose="02020603050405020304" pitchFamily="18" charset="0"/>
                  </a:rPr>
                  <a:t>Δw</a:t>
                </a:r>
                <a:r>
                  <a:rPr kumimoji="1" lang="en-US" altLang="zh-CN" sz="2000" b="1" baseline="-30000">
                    <a:latin typeface="Times New Roman" panose="02020603050405020304" pitchFamily="18" charset="0"/>
                  </a:rPr>
                  <a:t>ij</a:t>
                </a:r>
                <a:r>
                  <a:rPr kumimoji="1" lang="en-US" altLang="zh-CN" sz="2000" b="1">
                    <a:latin typeface="Times New Roman" panose="02020603050405020304" pitchFamily="18" charset="0"/>
                  </a:rPr>
                  <a:t>&gt;0</a:t>
                </a:r>
              </a:p>
            </p:txBody>
          </p:sp>
        </p:grpSp>
        <p:sp>
          <p:nvSpPr>
            <p:cNvPr id="9228" name="Rectangle 26">
              <a:extLst>
                <a:ext uri="{FF2B5EF4-FFF2-40B4-BE49-F238E27FC236}">
                  <a16:creationId xmlns:a16="http://schemas.microsoft.com/office/drawing/2014/main" id="{F82CD621-E355-4B4D-AC25-9678865DD627}"/>
                </a:ext>
              </a:extLst>
            </p:cNvPr>
            <p:cNvSpPr>
              <a:spLocks noChangeArrowheads="1"/>
            </p:cNvSpPr>
            <p:nvPr/>
          </p:nvSpPr>
          <p:spPr bwMode="auto">
            <a:xfrm>
              <a:off x="5088" y="2880"/>
              <a:ext cx="3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latin typeface="Times New Roman" panose="02020603050405020304" pitchFamily="18" charset="0"/>
                </a:rPr>
                <a:t>w</a:t>
              </a:r>
              <a:r>
                <a:rPr kumimoji="1" lang="en-US" altLang="zh-CN" sz="2000" b="1" baseline="-30000">
                  <a:latin typeface="Times New Roman" panose="02020603050405020304" pitchFamily="18" charset="0"/>
                </a:rPr>
                <a:t>ij</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1503"/>
                                        </p:tgtEl>
                                        <p:attrNameLst>
                                          <p:attrName>style.visibility</p:attrName>
                                        </p:attrNameLst>
                                      </p:cBhvr>
                                      <p:to>
                                        <p:strVal val="visible"/>
                                      </p:to>
                                    </p:set>
                                    <p:anim calcmode="lin" valueType="num">
                                      <p:cBhvr additive="base">
                                        <p:cTn id="7" dur="500" fill="hold"/>
                                        <p:tgtEl>
                                          <p:spTgt spid="191503"/>
                                        </p:tgtEl>
                                        <p:attrNameLst>
                                          <p:attrName>ppt_x</p:attrName>
                                        </p:attrNameLst>
                                      </p:cBhvr>
                                      <p:tavLst>
                                        <p:tav tm="0">
                                          <p:val>
                                            <p:strVal val="0-#ppt_w/2"/>
                                          </p:val>
                                        </p:tav>
                                        <p:tav tm="100000">
                                          <p:val>
                                            <p:strVal val="#ppt_x"/>
                                          </p:val>
                                        </p:tav>
                                      </p:tavLst>
                                    </p:anim>
                                    <p:anim calcmode="lin" valueType="num">
                                      <p:cBhvr additive="base">
                                        <p:cTn id="8" dur="500" fill="hold"/>
                                        <p:tgtEl>
                                          <p:spTgt spid="1915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1491"/>
                                        </p:tgtEl>
                                        <p:attrNameLst>
                                          <p:attrName>style.visibility</p:attrName>
                                        </p:attrNameLst>
                                      </p:cBhvr>
                                      <p:to>
                                        <p:strVal val="visible"/>
                                      </p:to>
                                    </p:set>
                                    <p:anim calcmode="lin" valueType="num">
                                      <p:cBhvr additive="base">
                                        <p:cTn id="13" dur="500" fill="hold"/>
                                        <p:tgtEl>
                                          <p:spTgt spid="191491"/>
                                        </p:tgtEl>
                                        <p:attrNameLst>
                                          <p:attrName>ppt_x</p:attrName>
                                        </p:attrNameLst>
                                      </p:cBhvr>
                                      <p:tavLst>
                                        <p:tav tm="0">
                                          <p:val>
                                            <p:strVal val="0-#ppt_w/2"/>
                                          </p:val>
                                        </p:tav>
                                        <p:tav tm="100000">
                                          <p:val>
                                            <p:strVal val="#ppt_x"/>
                                          </p:val>
                                        </p:tav>
                                      </p:tavLst>
                                    </p:anim>
                                    <p:anim calcmode="lin" valueType="num">
                                      <p:cBhvr additive="base">
                                        <p:cTn id="14" dur="500" fill="hold"/>
                                        <p:tgtEl>
                                          <p:spTgt spid="19149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03"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845C5C47-AC29-47E9-94EE-3EE4C3F7D1B3}"/>
              </a:ext>
            </a:extLst>
          </p:cNvPr>
          <p:cNvSpPr>
            <a:spLocks noGrp="1"/>
          </p:cNvSpPr>
          <p:nvPr>
            <p:ph type="dt" sz="quarter" idx="10"/>
          </p:nvPr>
        </p:nvSpPr>
        <p:spPr/>
        <p:txBody>
          <a:bodyPr/>
          <a:lstStyle/>
          <a:p>
            <a:pPr>
              <a:defRPr/>
            </a:pPr>
            <a:fld id="{101541C7-9CA2-42AF-9DB1-EB2E70BCB8E8}" type="datetime1">
              <a:rPr lang="zh-CN" altLang="en-US"/>
              <a:pPr>
                <a:defRPr/>
              </a:pPr>
              <a:t>2020/12/1</a:t>
            </a:fld>
            <a:endParaRPr lang="en-US" altLang="zh-CN"/>
          </a:p>
        </p:txBody>
      </p:sp>
      <p:sp>
        <p:nvSpPr>
          <p:cNvPr id="13" name="灯片编号占位符 5">
            <a:extLst>
              <a:ext uri="{FF2B5EF4-FFF2-40B4-BE49-F238E27FC236}">
                <a16:creationId xmlns:a16="http://schemas.microsoft.com/office/drawing/2014/main" id="{8C32F563-39CD-4484-A2EF-4DF7E22E3ABC}"/>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3F01D877-493A-4704-A907-D030D9C6B21C}" type="slidenum">
              <a:rPr lang="en-US" altLang="zh-CN">
                <a:solidFill>
                  <a:srgbClr val="898989"/>
                </a:solidFill>
              </a:rPr>
              <a:pPr/>
              <a:t>52</a:t>
            </a:fld>
            <a:endParaRPr lang="en-US" altLang="zh-CN">
              <a:solidFill>
                <a:srgbClr val="898989"/>
              </a:solidFill>
            </a:endParaRPr>
          </a:p>
        </p:txBody>
      </p:sp>
      <p:sp>
        <p:nvSpPr>
          <p:cNvPr id="10247" name="Rectangle 2">
            <a:extLst>
              <a:ext uri="{FF2B5EF4-FFF2-40B4-BE49-F238E27FC236}">
                <a16:creationId xmlns:a16="http://schemas.microsoft.com/office/drawing/2014/main" id="{7140D405-8049-4A24-9901-3C7797E88FC1}"/>
              </a:ext>
            </a:extLst>
          </p:cNvPr>
          <p:cNvSpPr>
            <a:spLocks noChangeArrowheads="1"/>
          </p:cNvSpPr>
          <p:nvPr/>
        </p:nvSpPr>
        <p:spPr bwMode="auto">
          <a:xfrm>
            <a:off x="5453063" y="31956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10242" name="Object 14">
            <a:extLst>
              <a:ext uri="{FF2B5EF4-FFF2-40B4-BE49-F238E27FC236}">
                <a16:creationId xmlns:a16="http://schemas.microsoft.com/office/drawing/2014/main" id="{48183C83-AB80-4D1F-BD37-EEE624C19F6E}"/>
              </a:ext>
            </a:extLst>
          </p:cNvPr>
          <p:cNvGraphicFramePr>
            <a:graphicFrameLocks noChangeAspect="1"/>
          </p:cNvGraphicFramePr>
          <p:nvPr/>
        </p:nvGraphicFramePr>
        <p:xfrm>
          <a:off x="3392488" y="1752600"/>
          <a:ext cx="4645025" cy="1447800"/>
        </p:xfrm>
        <a:graphic>
          <a:graphicData uri="http://schemas.openxmlformats.org/presentationml/2006/ole">
            <mc:AlternateContent xmlns:mc="http://schemas.openxmlformats.org/markup-compatibility/2006">
              <mc:Choice xmlns:v="urn:schemas-microsoft-com:vml" Requires="v">
                <p:oleObj spid="_x0000_s25632" name="Equation" r:id="rId3" imgW="1447800" imgH="469900" progId="Equation.3">
                  <p:embed/>
                </p:oleObj>
              </mc:Choice>
              <mc:Fallback>
                <p:oleObj name="Equation" r:id="rId3" imgW="1447800" imgH="469900" progId="Equation.3">
                  <p:embed/>
                  <p:pic>
                    <p:nvPicPr>
                      <p:cNvPr id="10242" name="Object 14">
                        <a:extLst>
                          <a:ext uri="{FF2B5EF4-FFF2-40B4-BE49-F238E27FC236}">
                            <a16:creationId xmlns:a16="http://schemas.microsoft.com/office/drawing/2014/main" id="{48183C83-AB80-4D1F-BD37-EEE624C19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2488" y="1752600"/>
                        <a:ext cx="46450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8" name="Text Box 4">
            <a:extLst>
              <a:ext uri="{FF2B5EF4-FFF2-40B4-BE49-F238E27FC236}">
                <a16:creationId xmlns:a16="http://schemas.microsoft.com/office/drawing/2014/main" id="{8CC8A701-DD25-46D0-B8E1-6FAD879A142C}"/>
              </a:ext>
            </a:extLst>
          </p:cNvPr>
          <p:cNvSpPr txBox="1">
            <a:spLocks noChangeArrowheads="1"/>
          </p:cNvSpPr>
          <p:nvPr/>
        </p:nvSpPr>
        <p:spPr bwMode="auto">
          <a:xfrm>
            <a:off x="2438400" y="3657600"/>
            <a:ext cx="2209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3200" b="1">
                <a:latin typeface="宋体" panose="02010600030101010101" pitchFamily="2" charset="-122"/>
              </a:rPr>
              <a:t>而其中的</a:t>
            </a:r>
            <a:r>
              <a:rPr lang="zh-CN" altLang="en-US">
                <a:latin typeface="Times New Roman" panose="02020603050405020304" pitchFamily="18" charset="0"/>
              </a:rPr>
              <a:t> </a:t>
            </a:r>
          </a:p>
        </p:txBody>
      </p:sp>
      <p:sp>
        <p:nvSpPr>
          <p:cNvPr id="10249" name="Rectangle 5">
            <a:extLst>
              <a:ext uri="{FF2B5EF4-FFF2-40B4-BE49-F238E27FC236}">
                <a16:creationId xmlns:a16="http://schemas.microsoft.com/office/drawing/2014/main" id="{B35E6D3C-3BC6-4396-B75C-3440DE617BDB}"/>
              </a:ext>
            </a:extLst>
          </p:cNvPr>
          <p:cNvSpPr>
            <a:spLocks noChangeArrowheads="1"/>
          </p:cNvSpPr>
          <p:nvPr/>
        </p:nvSpPr>
        <p:spPr bwMode="auto">
          <a:xfrm>
            <a:off x="5614988" y="3281363"/>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10243" name="Object 15">
            <a:extLst>
              <a:ext uri="{FF2B5EF4-FFF2-40B4-BE49-F238E27FC236}">
                <a16:creationId xmlns:a16="http://schemas.microsoft.com/office/drawing/2014/main" id="{6E68043A-8F4B-427C-BE8A-9789FF6B92C5}"/>
              </a:ext>
            </a:extLst>
          </p:cNvPr>
          <p:cNvGraphicFramePr>
            <a:graphicFrameLocks noChangeAspect="1"/>
          </p:cNvGraphicFramePr>
          <p:nvPr/>
        </p:nvGraphicFramePr>
        <p:xfrm>
          <a:off x="5410200" y="3657600"/>
          <a:ext cx="2690813" cy="909638"/>
        </p:xfrm>
        <a:graphic>
          <a:graphicData uri="http://schemas.openxmlformats.org/presentationml/2006/ole">
            <mc:AlternateContent xmlns:mc="http://schemas.openxmlformats.org/markup-compatibility/2006">
              <mc:Choice xmlns:v="urn:schemas-microsoft-com:vml" Requires="v">
                <p:oleObj spid="_x0000_s25633" r:id="rId5" imgW="965200" imgH="292100" progId="Equation.3">
                  <p:embed/>
                </p:oleObj>
              </mc:Choice>
              <mc:Fallback>
                <p:oleObj r:id="rId5" imgW="965200" imgH="292100" progId="Equation.3">
                  <p:embed/>
                  <p:pic>
                    <p:nvPicPr>
                      <p:cNvPr id="10243" name="Object 15">
                        <a:extLst>
                          <a:ext uri="{FF2B5EF4-FFF2-40B4-BE49-F238E27FC236}">
                            <a16:creationId xmlns:a16="http://schemas.microsoft.com/office/drawing/2014/main" id="{6E68043A-8F4B-427C-BE8A-9789FF6B92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3657600"/>
                        <a:ext cx="2690813"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0" name="Text Box 7">
            <a:extLst>
              <a:ext uri="{FF2B5EF4-FFF2-40B4-BE49-F238E27FC236}">
                <a16:creationId xmlns:a16="http://schemas.microsoft.com/office/drawing/2014/main" id="{9DCD3C30-E14D-4B79-9D00-7E3CE81D46B6}"/>
              </a:ext>
            </a:extLst>
          </p:cNvPr>
          <p:cNvSpPr txBox="1">
            <a:spLocks noChangeArrowheads="1"/>
          </p:cNvSpPr>
          <p:nvPr/>
        </p:nvSpPr>
        <p:spPr bwMode="auto">
          <a:xfrm>
            <a:off x="2743200" y="5410200"/>
            <a:ext cx="1371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3200" b="1">
                <a:latin typeface="宋体" panose="02010600030101010101" pitchFamily="2" charset="-122"/>
              </a:rPr>
              <a:t>所以，</a:t>
            </a:r>
            <a:r>
              <a:rPr lang="zh-CN" altLang="en-US">
                <a:latin typeface="Times New Roman" panose="02020603050405020304" pitchFamily="18" charset="0"/>
              </a:rPr>
              <a:t> </a:t>
            </a:r>
          </a:p>
        </p:txBody>
      </p:sp>
      <p:sp>
        <p:nvSpPr>
          <p:cNvPr id="10251" name="Rectangle 8">
            <a:extLst>
              <a:ext uri="{FF2B5EF4-FFF2-40B4-BE49-F238E27FC236}">
                <a16:creationId xmlns:a16="http://schemas.microsoft.com/office/drawing/2014/main" id="{D0BE9947-7CFB-4A15-8B02-6972F8D2C662}"/>
              </a:ext>
            </a:extLst>
          </p:cNvPr>
          <p:cNvSpPr>
            <a:spLocks noChangeArrowheads="1"/>
          </p:cNvSpPr>
          <p:nvPr/>
        </p:nvSpPr>
        <p:spPr bwMode="auto">
          <a:xfrm>
            <a:off x="5300663" y="31194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10244" name="Object 16">
            <a:extLst>
              <a:ext uri="{FF2B5EF4-FFF2-40B4-BE49-F238E27FC236}">
                <a16:creationId xmlns:a16="http://schemas.microsoft.com/office/drawing/2014/main" id="{E41BDDF1-F5EA-4CCF-8E2A-E1CC36621001}"/>
              </a:ext>
            </a:extLst>
          </p:cNvPr>
          <p:cNvGraphicFramePr>
            <a:graphicFrameLocks noChangeAspect="1"/>
          </p:cNvGraphicFramePr>
          <p:nvPr/>
        </p:nvGraphicFramePr>
        <p:xfrm>
          <a:off x="4800600" y="4800600"/>
          <a:ext cx="4114800" cy="1752600"/>
        </p:xfrm>
        <a:graphic>
          <a:graphicData uri="http://schemas.openxmlformats.org/presentationml/2006/ole">
            <mc:AlternateContent xmlns:mc="http://schemas.openxmlformats.org/markup-compatibility/2006">
              <mc:Choice xmlns:v="urn:schemas-microsoft-com:vml" Requires="v">
                <p:oleObj spid="_x0000_s25634" r:id="rId7" imgW="1586811" imgH="622030" progId="Equation.3">
                  <p:embed/>
                </p:oleObj>
              </mc:Choice>
              <mc:Fallback>
                <p:oleObj r:id="rId7" imgW="1586811" imgH="622030" progId="Equation.3">
                  <p:embed/>
                  <p:pic>
                    <p:nvPicPr>
                      <p:cNvPr id="10244" name="Object 16">
                        <a:extLst>
                          <a:ext uri="{FF2B5EF4-FFF2-40B4-BE49-F238E27FC236}">
                            <a16:creationId xmlns:a16="http://schemas.microsoft.com/office/drawing/2014/main" id="{E41BDDF1-F5EA-4CCF-8E2A-E1CC366210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4800600"/>
                        <a:ext cx="4114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2" name="Rectangle 10">
            <a:extLst>
              <a:ext uri="{FF2B5EF4-FFF2-40B4-BE49-F238E27FC236}">
                <a16:creationId xmlns:a16="http://schemas.microsoft.com/office/drawing/2014/main" id="{93CBCE42-A44D-462B-A774-6B1190554D79}"/>
              </a:ext>
            </a:extLst>
          </p:cNvPr>
          <p:cNvSpPr>
            <a:spLocks noGrp="1" noChangeArrowheads="1"/>
          </p:cNvSpPr>
          <p:nvPr>
            <p:ph type="title"/>
          </p:nvPr>
        </p:nvSpPr>
        <p:spPr/>
        <p:txBody>
          <a:bodyPr/>
          <a:lstStyle/>
          <a:p>
            <a:r>
              <a:rPr lang="zh-CN" altLang="en-US" b="1">
                <a:latin typeface="宋体" panose="02010600030101010101" pitchFamily="2" charset="-122"/>
              </a:rPr>
              <a:t>最速下降法，要求</a:t>
            </a:r>
            <a:r>
              <a:rPr lang="en-US" altLang="zh-CN" b="1">
                <a:latin typeface="Times New Roman" panose="02020603050405020304" pitchFamily="18" charset="0"/>
              </a:rPr>
              <a:t>E</a:t>
            </a:r>
            <a:r>
              <a:rPr lang="zh-CN" altLang="en-US" b="1">
                <a:latin typeface="宋体" panose="02010600030101010101" pitchFamily="2" charset="-122"/>
              </a:rPr>
              <a:t>的极小点</a:t>
            </a:r>
            <a:endParaRPr lang="zh-CN"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3B3EC758-0A16-4DE8-9E41-E49027BEED0D}"/>
              </a:ext>
            </a:extLst>
          </p:cNvPr>
          <p:cNvSpPr>
            <a:spLocks noGrp="1"/>
          </p:cNvSpPr>
          <p:nvPr>
            <p:ph type="dt" sz="quarter" idx="10"/>
          </p:nvPr>
        </p:nvSpPr>
        <p:spPr/>
        <p:txBody>
          <a:bodyPr/>
          <a:lstStyle/>
          <a:p>
            <a:pPr>
              <a:defRPr/>
            </a:pPr>
            <a:fld id="{B3D2CC2D-DC91-4161-96C1-28148B42ED80}" type="datetime1">
              <a:rPr lang="zh-CN" altLang="en-US"/>
              <a:pPr>
                <a:defRPr/>
              </a:pPr>
              <a:t>2020/12/1</a:t>
            </a:fld>
            <a:endParaRPr lang="en-US" altLang="zh-CN"/>
          </a:p>
        </p:txBody>
      </p:sp>
      <p:sp>
        <p:nvSpPr>
          <p:cNvPr id="10" name="灯片编号占位符 5">
            <a:extLst>
              <a:ext uri="{FF2B5EF4-FFF2-40B4-BE49-F238E27FC236}">
                <a16:creationId xmlns:a16="http://schemas.microsoft.com/office/drawing/2014/main" id="{97655F83-78C2-4938-9E29-1592965F5A52}"/>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C04922FB-7C20-4570-B373-9B76D4677416}" type="slidenum">
              <a:rPr lang="en-US" altLang="zh-CN">
                <a:solidFill>
                  <a:srgbClr val="898989"/>
                </a:solidFill>
              </a:rPr>
              <a:pPr/>
              <a:t>53</a:t>
            </a:fld>
            <a:endParaRPr lang="en-US" altLang="zh-CN">
              <a:solidFill>
                <a:srgbClr val="898989"/>
              </a:solidFill>
            </a:endParaRPr>
          </a:p>
        </p:txBody>
      </p:sp>
      <p:sp>
        <p:nvSpPr>
          <p:cNvPr id="11270" name="Rectangle 2">
            <a:extLst>
              <a:ext uri="{FF2B5EF4-FFF2-40B4-BE49-F238E27FC236}">
                <a16:creationId xmlns:a16="http://schemas.microsoft.com/office/drawing/2014/main" id="{812F4CAF-495B-44D1-90D0-790E6CCFC08F}"/>
              </a:ext>
            </a:extLst>
          </p:cNvPr>
          <p:cNvSpPr>
            <a:spLocks noChangeArrowheads="1"/>
          </p:cNvSpPr>
          <p:nvPr/>
        </p:nvSpPr>
        <p:spPr bwMode="auto">
          <a:xfrm>
            <a:off x="5253038" y="2633663"/>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11266" name="Object 10">
            <a:extLst>
              <a:ext uri="{FF2B5EF4-FFF2-40B4-BE49-F238E27FC236}">
                <a16:creationId xmlns:a16="http://schemas.microsoft.com/office/drawing/2014/main" id="{01B28990-CA75-43FC-A96E-F72D3224941A}"/>
              </a:ext>
            </a:extLst>
          </p:cNvPr>
          <p:cNvGraphicFramePr>
            <a:graphicFrameLocks noChangeAspect="1"/>
          </p:cNvGraphicFramePr>
          <p:nvPr/>
        </p:nvGraphicFramePr>
        <p:xfrm>
          <a:off x="2032000" y="1828800"/>
          <a:ext cx="3835400" cy="4110038"/>
        </p:xfrm>
        <a:graphic>
          <a:graphicData uri="http://schemas.openxmlformats.org/presentationml/2006/ole">
            <mc:AlternateContent xmlns:mc="http://schemas.openxmlformats.org/markup-compatibility/2006">
              <mc:Choice xmlns:v="urn:schemas-microsoft-com:vml" Requires="v">
                <p:oleObj spid="_x0000_s26646" name="Equation" r:id="rId3" imgW="1841500" imgH="1638300" progId="Equation.3">
                  <p:embed/>
                </p:oleObj>
              </mc:Choice>
              <mc:Fallback>
                <p:oleObj name="Equation" r:id="rId3" imgW="1841500" imgH="1638300" progId="Equation.3">
                  <p:embed/>
                  <p:pic>
                    <p:nvPicPr>
                      <p:cNvPr id="11266" name="Object 10">
                        <a:extLst>
                          <a:ext uri="{FF2B5EF4-FFF2-40B4-BE49-F238E27FC236}">
                            <a16:creationId xmlns:a16="http://schemas.microsoft.com/office/drawing/2014/main" id="{01B28990-CA75-43FC-A96E-F72D32249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1828800"/>
                        <a:ext cx="3835400"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1" name="Text Box 4">
            <a:extLst>
              <a:ext uri="{FF2B5EF4-FFF2-40B4-BE49-F238E27FC236}">
                <a16:creationId xmlns:a16="http://schemas.microsoft.com/office/drawing/2014/main" id="{4E7ADF70-EAB1-48CF-8AA5-D0AEA0745810}"/>
              </a:ext>
            </a:extLst>
          </p:cNvPr>
          <p:cNvSpPr txBox="1">
            <a:spLocks noChangeArrowheads="1"/>
          </p:cNvSpPr>
          <p:nvPr/>
        </p:nvSpPr>
        <p:spPr bwMode="auto">
          <a:xfrm>
            <a:off x="6705600" y="2133600"/>
            <a:ext cx="68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3200" b="1">
                <a:latin typeface="Times New Roman" panose="02020603050405020304" pitchFamily="18" charset="0"/>
              </a:rPr>
              <a:t>令</a:t>
            </a:r>
          </a:p>
        </p:txBody>
      </p:sp>
      <p:graphicFrame>
        <p:nvGraphicFramePr>
          <p:cNvPr id="11267" name="Object 11">
            <a:extLst>
              <a:ext uri="{FF2B5EF4-FFF2-40B4-BE49-F238E27FC236}">
                <a16:creationId xmlns:a16="http://schemas.microsoft.com/office/drawing/2014/main" id="{3760CCDE-09FA-4005-931A-6B6B5E20CF23}"/>
              </a:ext>
            </a:extLst>
          </p:cNvPr>
          <p:cNvGraphicFramePr>
            <a:graphicFrameLocks noChangeAspect="1"/>
          </p:cNvGraphicFramePr>
          <p:nvPr/>
        </p:nvGraphicFramePr>
        <p:xfrm>
          <a:off x="7543800" y="1828800"/>
          <a:ext cx="2057400" cy="1219200"/>
        </p:xfrm>
        <a:graphic>
          <a:graphicData uri="http://schemas.openxmlformats.org/presentationml/2006/ole">
            <mc:AlternateContent xmlns:mc="http://schemas.openxmlformats.org/markup-compatibility/2006">
              <mc:Choice xmlns:v="urn:schemas-microsoft-com:vml" Requires="v">
                <p:oleObj spid="_x0000_s26647" r:id="rId5" imgW="799753" imgH="444307" progId="Equation.3">
                  <p:embed/>
                </p:oleObj>
              </mc:Choice>
              <mc:Fallback>
                <p:oleObj r:id="rId5" imgW="799753" imgH="444307" progId="Equation.3">
                  <p:embed/>
                  <p:pic>
                    <p:nvPicPr>
                      <p:cNvPr id="11267" name="Object 11">
                        <a:extLst>
                          <a:ext uri="{FF2B5EF4-FFF2-40B4-BE49-F238E27FC236}">
                            <a16:creationId xmlns:a16="http://schemas.microsoft.com/office/drawing/2014/main" id="{3760CCDE-09FA-4005-931A-6B6B5E20C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828800"/>
                        <a:ext cx="2057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2" name="Text Box 6">
            <a:extLst>
              <a:ext uri="{FF2B5EF4-FFF2-40B4-BE49-F238E27FC236}">
                <a16:creationId xmlns:a16="http://schemas.microsoft.com/office/drawing/2014/main" id="{CA888BA2-E4A8-4D17-A707-0DE1E8FBF359}"/>
              </a:ext>
            </a:extLst>
          </p:cNvPr>
          <p:cNvSpPr txBox="1">
            <a:spLocks noChangeArrowheads="1"/>
          </p:cNvSpPr>
          <p:nvPr/>
        </p:nvSpPr>
        <p:spPr bwMode="auto">
          <a:xfrm>
            <a:off x="6400800" y="4038600"/>
            <a:ext cx="3886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3200" b="1">
                <a:latin typeface="Times New Roman" panose="02020603050405020304" pitchFamily="18" charset="0"/>
              </a:rPr>
              <a:t>所以</a:t>
            </a:r>
            <a:r>
              <a:rPr lang="en-US" altLang="zh-CN" sz="3200" b="1">
                <a:latin typeface="宋体" panose="02010600030101010101" pitchFamily="2" charset="-122"/>
              </a:rPr>
              <a:t>Δ</a:t>
            </a:r>
            <a:r>
              <a:rPr lang="en-US" altLang="zh-CN" sz="3200" b="1">
                <a:latin typeface="Times New Roman" panose="02020603050405020304" pitchFamily="18" charset="0"/>
              </a:rPr>
              <a:t>w</a:t>
            </a:r>
            <a:r>
              <a:rPr lang="en-US" altLang="zh-CN" sz="3200" b="1" baseline="-30000">
                <a:latin typeface="Times New Roman" panose="02020603050405020304" pitchFamily="18" charset="0"/>
              </a:rPr>
              <a:t>ij</a:t>
            </a:r>
            <a:r>
              <a:rPr lang="en-US" altLang="zh-CN" sz="3200" b="1">
                <a:latin typeface="Times New Roman" panose="02020603050405020304" pitchFamily="18" charset="0"/>
              </a:rPr>
              <a:t>=αδ</a:t>
            </a:r>
            <a:r>
              <a:rPr lang="en-US" altLang="zh-CN" sz="3200" b="1" baseline="-30000">
                <a:latin typeface="Times New Roman" panose="02020603050405020304" pitchFamily="18" charset="0"/>
              </a:rPr>
              <a:t>j</a:t>
            </a:r>
            <a:r>
              <a:rPr lang="en-US" altLang="zh-CN" sz="3200" b="1">
                <a:latin typeface="Times New Roman" panose="02020603050405020304" pitchFamily="18" charset="0"/>
              </a:rPr>
              <a:t>o</a:t>
            </a:r>
            <a:r>
              <a:rPr lang="en-US" altLang="zh-CN" sz="3200" b="1" baseline="-30000">
                <a:latin typeface="Times New Roman" panose="02020603050405020304" pitchFamily="18" charset="0"/>
              </a:rPr>
              <a:t>i</a:t>
            </a:r>
          </a:p>
          <a:p>
            <a:pPr>
              <a:spcBef>
                <a:spcPct val="50000"/>
              </a:spcBef>
            </a:pPr>
            <a:r>
              <a:rPr lang="en-US" altLang="zh-CN" sz="3200" b="1">
                <a:latin typeface="Times New Roman" panose="02020603050405020304" pitchFamily="18" charset="0"/>
              </a:rPr>
              <a:t>α</a:t>
            </a:r>
            <a:r>
              <a:rPr lang="zh-CN" altLang="en-US" sz="3200" b="1">
                <a:latin typeface="Times New Roman" panose="02020603050405020304" pitchFamily="18" charset="0"/>
              </a:rPr>
              <a:t>为学习率</a:t>
            </a:r>
          </a:p>
        </p:txBody>
      </p:sp>
      <p:sp>
        <p:nvSpPr>
          <p:cNvPr id="11273" name="Rectangle 7">
            <a:extLst>
              <a:ext uri="{FF2B5EF4-FFF2-40B4-BE49-F238E27FC236}">
                <a16:creationId xmlns:a16="http://schemas.microsoft.com/office/drawing/2014/main" id="{9EC19101-5384-4792-B2D4-E393243C04CC}"/>
              </a:ext>
            </a:extLst>
          </p:cNvPr>
          <p:cNvSpPr>
            <a:spLocks noGrp="1" noChangeArrowheads="1"/>
          </p:cNvSpPr>
          <p:nvPr>
            <p:ph type="title"/>
          </p:nvPr>
        </p:nvSpPr>
        <p:spPr/>
        <p:txBody>
          <a:bodyPr/>
          <a:lstStyle/>
          <a:p>
            <a:r>
              <a:rPr lang="zh-CN" altLang="en-US" b="1">
                <a:latin typeface="宋体" panose="02010600030101010101" pitchFamily="2" charset="-122"/>
              </a:rPr>
              <a:t>最速下降法，要求</a:t>
            </a:r>
            <a:r>
              <a:rPr lang="en-US" altLang="zh-CN" b="1">
                <a:latin typeface="Times New Roman" panose="02020603050405020304" pitchFamily="18" charset="0"/>
              </a:rPr>
              <a:t>E</a:t>
            </a:r>
            <a:r>
              <a:rPr lang="zh-CN" altLang="en-US" b="1">
                <a:latin typeface="宋体" panose="02010600030101010101" pitchFamily="2" charset="-122"/>
              </a:rPr>
              <a:t>的极小点</a:t>
            </a:r>
            <a:endParaRPr lang="zh-CN" altLang="en-US"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EFA9E87A-F796-40A7-BDEC-878235CF409C}"/>
              </a:ext>
            </a:extLst>
          </p:cNvPr>
          <p:cNvSpPr>
            <a:spLocks noGrp="1"/>
          </p:cNvSpPr>
          <p:nvPr>
            <p:ph type="dt" sz="quarter" idx="10"/>
          </p:nvPr>
        </p:nvSpPr>
        <p:spPr/>
        <p:txBody>
          <a:bodyPr/>
          <a:lstStyle/>
          <a:p>
            <a:pPr>
              <a:defRPr/>
            </a:pPr>
            <a:fld id="{CBFD72AE-D148-42EF-9F45-33B539DD8200}" type="datetime1">
              <a:rPr lang="zh-CN" altLang="en-US"/>
              <a:pPr>
                <a:defRPr/>
              </a:pPr>
              <a:t>2020/12/1</a:t>
            </a:fld>
            <a:endParaRPr lang="en-US" altLang="zh-CN"/>
          </a:p>
        </p:txBody>
      </p:sp>
      <p:sp>
        <p:nvSpPr>
          <p:cNvPr id="9" name="灯片编号占位符 5">
            <a:extLst>
              <a:ext uri="{FF2B5EF4-FFF2-40B4-BE49-F238E27FC236}">
                <a16:creationId xmlns:a16="http://schemas.microsoft.com/office/drawing/2014/main" id="{314C1D14-DC97-41AD-902D-499E059719A8}"/>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61EA0AAF-3CDB-427D-B83C-9B8A81EFEA57}" type="slidenum">
              <a:rPr lang="en-US" altLang="zh-CN">
                <a:solidFill>
                  <a:srgbClr val="898989"/>
                </a:solidFill>
              </a:rPr>
              <a:pPr/>
              <a:t>54</a:t>
            </a:fld>
            <a:endParaRPr lang="en-US" altLang="zh-CN">
              <a:solidFill>
                <a:srgbClr val="898989"/>
              </a:solidFill>
            </a:endParaRPr>
          </a:p>
        </p:txBody>
      </p:sp>
      <p:sp>
        <p:nvSpPr>
          <p:cNvPr id="12294" name="Rectangle 2">
            <a:extLst>
              <a:ext uri="{FF2B5EF4-FFF2-40B4-BE49-F238E27FC236}">
                <a16:creationId xmlns:a16="http://schemas.microsoft.com/office/drawing/2014/main" id="{E052D613-80D9-4005-BE8A-E1D63A3312ED}"/>
              </a:ext>
            </a:extLst>
          </p:cNvPr>
          <p:cNvSpPr>
            <a:spLocks noGrp="1" noChangeArrowheads="1"/>
          </p:cNvSpPr>
          <p:nvPr>
            <p:ph type="title"/>
          </p:nvPr>
        </p:nvSpPr>
        <p:spPr/>
        <p:txBody>
          <a:bodyPr/>
          <a:lstStyle/>
          <a:p>
            <a:r>
              <a:rPr lang="en-US" altLang="zh-CN" b="1">
                <a:ea typeface="黑体" panose="02010609060101010101" pitchFamily="49" charset="-122"/>
              </a:rPr>
              <a:t>AN</a:t>
            </a:r>
            <a:r>
              <a:rPr lang="en-US" altLang="zh-CN" b="1" baseline="-30000">
                <a:ea typeface="黑体" panose="02010609060101010101" pitchFamily="49" charset="-122"/>
              </a:rPr>
              <a:t>j</a:t>
            </a:r>
            <a:r>
              <a:rPr lang="zh-CN" altLang="en-US" b="1">
                <a:ea typeface="黑体" panose="02010609060101010101" pitchFamily="49" charset="-122"/>
              </a:rPr>
              <a:t>为输出层神经元</a:t>
            </a:r>
            <a:r>
              <a:rPr lang="zh-CN" altLang="en-US"/>
              <a:t> </a:t>
            </a:r>
          </a:p>
        </p:txBody>
      </p:sp>
      <p:sp>
        <p:nvSpPr>
          <p:cNvPr id="194563" name="Rectangle 3">
            <a:extLst>
              <a:ext uri="{FF2B5EF4-FFF2-40B4-BE49-F238E27FC236}">
                <a16:creationId xmlns:a16="http://schemas.microsoft.com/office/drawing/2014/main" id="{8B15C3BC-6DAA-4522-AD1A-ABD9D3F5ADBB}"/>
              </a:ext>
            </a:extLst>
          </p:cNvPr>
          <p:cNvSpPr>
            <a:spLocks noGrp="1" noChangeArrowheads="1"/>
          </p:cNvSpPr>
          <p:nvPr>
            <p:ph type="body" idx="1"/>
          </p:nvPr>
        </p:nvSpPr>
        <p:spPr>
          <a:xfrm>
            <a:off x="2362200" y="3021013"/>
            <a:ext cx="2209800" cy="968375"/>
          </a:xfrm>
        </p:spPr>
        <p:txBody>
          <a:bodyPr rtlCol="0">
            <a:normAutofit/>
          </a:bodyPr>
          <a:lstStyle/>
          <a:p>
            <a:pPr fontAlgn="auto">
              <a:spcAft>
                <a:spcPts val="0"/>
              </a:spcAft>
              <a:buFont typeface="Wingdings" panose="05000000000000000000" pitchFamily="2" charset="2"/>
              <a:buNone/>
              <a:defRPr/>
            </a:pPr>
            <a:r>
              <a:rPr lang="en-US" altLang="zh-CN" b="1">
                <a:latin typeface="Times New Roman" panose="02020603050405020304" pitchFamily="18" charset="0"/>
              </a:rPr>
              <a:t>o</a:t>
            </a:r>
            <a:r>
              <a:rPr lang="en-US" altLang="zh-CN" b="1" baseline="-30000">
                <a:latin typeface="Times New Roman" panose="02020603050405020304" pitchFamily="18" charset="0"/>
              </a:rPr>
              <a:t>j</a:t>
            </a:r>
            <a:r>
              <a:rPr lang="en-US" altLang="zh-CN" b="1">
                <a:latin typeface="Times New Roman" panose="02020603050405020304" pitchFamily="18" charset="0"/>
              </a:rPr>
              <a:t>=f(net</a:t>
            </a:r>
            <a:r>
              <a:rPr lang="en-US" altLang="zh-CN" b="1" baseline="-30000">
                <a:latin typeface="Times New Roman" panose="02020603050405020304" pitchFamily="18" charset="0"/>
              </a:rPr>
              <a:t>j</a:t>
            </a:r>
            <a:r>
              <a:rPr lang="en-US" altLang="zh-CN" b="1">
                <a:latin typeface="Times New Roman" panose="02020603050405020304" pitchFamily="18" charset="0"/>
              </a:rPr>
              <a:t>)</a:t>
            </a:r>
            <a:r>
              <a:rPr lang="en-US" altLang="zh-CN" b="1"/>
              <a:t> </a:t>
            </a:r>
          </a:p>
          <a:p>
            <a:pPr fontAlgn="auto">
              <a:spcAft>
                <a:spcPts val="0"/>
              </a:spcAft>
              <a:buFont typeface="Wingdings" panose="05000000000000000000" pitchFamily="2" charset="2"/>
              <a:buNone/>
              <a:defRPr/>
            </a:pPr>
            <a:r>
              <a:rPr lang="zh-CN" altLang="en-US" b="1">
                <a:latin typeface="宋体" panose="02010600030101010101" pitchFamily="2" charset="-122"/>
              </a:rPr>
              <a:t>容易得到</a:t>
            </a:r>
            <a:r>
              <a:rPr lang="zh-CN" altLang="en-US"/>
              <a:t> </a:t>
            </a:r>
          </a:p>
        </p:txBody>
      </p:sp>
      <p:graphicFrame>
        <p:nvGraphicFramePr>
          <p:cNvPr id="194564" name="Object 10">
            <a:extLst>
              <a:ext uri="{FF2B5EF4-FFF2-40B4-BE49-F238E27FC236}">
                <a16:creationId xmlns:a16="http://schemas.microsoft.com/office/drawing/2014/main" id="{E747EEBD-7D44-48F4-BA3C-2D33310C3805}"/>
              </a:ext>
            </a:extLst>
          </p:cNvPr>
          <p:cNvGraphicFramePr>
            <a:graphicFrameLocks noChangeAspect="1"/>
          </p:cNvGraphicFramePr>
          <p:nvPr/>
        </p:nvGraphicFramePr>
        <p:xfrm>
          <a:off x="2209800" y="4419600"/>
          <a:ext cx="2514600" cy="1143000"/>
        </p:xfrm>
        <a:graphic>
          <a:graphicData uri="http://schemas.openxmlformats.org/presentationml/2006/ole">
            <mc:AlternateContent xmlns:mc="http://schemas.openxmlformats.org/markup-compatibility/2006">
              <mc:Choice xmlns:v="urn:schemas-microsoft-com:vml" Requires="v">
                <p:oleObj spid="_x0000_s27670" r:id="rId3" imgW="1028700" imgH="469900" progId="Equation.3">
                  <p:embed/>
                </p:oleObj>
              </mc:Choice>
              <mc:Fallback>
                <p:oleObj r:id="rId3" imgW="1028700" imgH="469900" progId="Equation.3">
                  <p:embed/>
                  <p:pic>
                    <p:nvPicPr>
                      <p:cNvPr id="194564" name="Object 10">
                        <a:extLst>
                          <a:ext uri="{FF2B5EF4-FFF2-40B4-BE49-F238E27FC236}">
                            <a16:creationId xmlns:a16="http://schemas.microsoft.com/office/drawing/2014/main" id="{E747EEBD-7D44-48F4-BA3C-2D33310C38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419600"/>
                        <a:ext cx="2514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565" name="Object 11">
            <a:extLst>
              <a:ext uri="{FF2B5EF4-FFF2-40B4-BE49-F238E27FC236}">
                <a16:creationId xmlns:a16="http://schemas.microsoft.com/office/drawing/2014/main" id="{B48E4227-2FBE-4B9A-8E9C-414A18D459D4}"/>
              </a:ext>
            </a:extLst>
          </p:cNvPr>
          <p:cNvGraphicFramePr>
            <a:graphicFrameLocks noChangeAspect="1"/>
          </p:cNvGraphicFramePr>
          <p:nvPr/>
        </p:nvGraphicFramePr>
        <p:xfrm>
          <a:off x="6019800" y="1752600"/>
          <a:ext cx="3686175" cy="4495800"/>
        </p:xfrm>
        <a:graphic>
          <a:graphicData uri="http://schemas.openxmlformats.org/presentationml/2006/ole">
            <mc:AlternateContent xmlns:mc="http://schemas.openxmlformats.org/markup-compatibility/2006">
              <mc:Choice xmlns:v="urn:schemas-microsoft-com:vml" Requires="v">
                <p:oleObj spid="_x0000_s27671" r:id="rId5" imgW="1244600" imgH="1409700" progId="Equation.3">
                  <p:embed/>
                </p:oleObj>
              </mc:Choice>
              <mc:Fallback>
                <p:oleObj r:id="rId5" imgW="1244600" imgH="1409700" progId="Equation.3">
                  <p:embed/>
                  <p:pic>
                    <p:nvPicPr>
                      <p:cNvPr id="194565" name="Object 11">
                        <a:extLst>
                          <a:ext uri="{FF2B5EF4-FFF2-40B4-BE49-F238E27FC236}">
                            <a16:creationId xmlns:a16="http://schemas.microsoft.com/office/drawing/2014/main" id="{B48E4227-2FBE-4B9A-8E9C-414A18D459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752600"/>
                        <a:ext cx="36861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566" name="Text Box 6">
            <a:extLst>
              <a:ext uri="{FF2B5EF4-FFF2-40B4-BE49-F238E27FC236}">
                <a16:creationId xmlns:a16="http://schemas.microsoft.com/office/drawing/2014/main" id="{E4EC92ED-A1EF-471F-8EC0-90B716C3751A}"/>
              </a:ext>
            </a:extLst>
          </p:cNvPr>
          <p:cNvSpPr txBox="1">
            <a:spLocks noChangeArrowheads="1"/>
          </p:cNvSpPr>
          <p:nvPr/>
        </p:nvSpPr>
        <p:spPr bwMode="auto">
          <a:xfrm>
            <a:off x="5410200" y="1524000"/>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3200" b="1">
                <a:latin typeface="宋体" panose="02010600030101010101" pitchFamily="2" charset="-122"/>
              </a:rPr>
              <a:t>从而</a:t>
            </a:r>
            <a:r>
              <a:rPr lang="zh-CN" altLang="en-US">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anim calcmode="lin" valueType="num">
                                      <p:cBhvr additive="base">
                                        <p:cTn id="7" dur="500" fill="hold"/>
                                        <p:tgtEl>
                                          <p:spTgt spid="194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45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4563">
                                            <p:txEl>
                                              <p:pRg st="1" end="1"/>
                                            </p:txEl>
                                          </p:spTgt>
                                        </p:tgtEl>
                                        <p:attrNameLst>
                                          <p:attrName>style.visibility</p:attrName>
                                        </p:attrNameLst>
                                      </p:cBhvr>
                                      <p:to>
                                        <p:strVal val="visible"/>
                                      </p:to>
                                    </p:set>
                                    <p:anim calcmode="lin" valueType="num">
                                      <p:cBhvr additive="base">
                                        <p:cTn id="13" dur="500" fill="hold"/>
                                        <p:tgtEl>
                                          <p:spTgt spid="194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45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94564"/>
                                        </p:tgtEl>
                                        <p:attrNameLst>
                                          <p:attrName>style.visibility</p:attrName>
                                        </p:attrNameLst>
                                      </p:cBhvr>
                                      <p:to>
                                        <p:strVal val="visible"/>
                                      </p:to>
                                    </p:set>
                                    <p:anim calcmode="lin" valueType="num">
                                      <p:cBhvr additive="base">
                                        <p:cTn id="19" dur="500" fill="hold"/>
                                        <p:tgtEl>
                                          <p:spTgt spid="194564"/>
                                        </p:tgtEl>
                                        <p:attrNameLst>
                                          <p:attrName>ppt_x</p:attrName>
                                        </p:attrNameLst>
                                      </p:cBhvr>
                                      <p:tavLst>
                                        <p:tav tm="0">
                                          <p:val>
                                            <p:strVal val="0-#ppt_w/2"/>
                                          </p:val>
                                        </p:tav>
                                        <p:tav tm="100000">
                                          <p:val>
                                            <p:strVal val="#ppt_x"/>
                                          </p:val>
                                        </p:tav>
                                      </p:tavLst>
                                    </p:anim>
                                    <p:anim calcmode="lin" valueType="num">
                                      <p:cBhvr additive="base">
                                        <p:cTn id="20" dur="500" fill="hold"/>
                                        <p:tgtEl>
                                          <p:spTgt spid="19456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4566"/>
                                        </p:tgtEl>
                                        <p:attrNameLst>
                                          <p:attrName>style.visibility</p:attrName>
                                        </p:attrNameLst>
                                      </p:cBhvr>
                                      <p:to>
                                        <p:strVal val="visible"/>
                                      </p:to>
                                    </p:set>
                                    <p:anim calcmode="lin" valueType="num">
                                      <p:cBhvr additive="base">
                                        <p:cTn id="25" dur="500" fill="hold"/>
                                        <p:tgtEl>
                                          <p:spTgt spid="194566"/>
                                        </p:tgtEl>
                                        <p:attrNameLst>
                                          <p:attrName>ppt_x</p:attrName>
                                        </p:attrNameLst>
                                      </p:cBhvr>
                                      <p:tavLst>
                                        <p:tav tm="0">
                                          <p:val>
                                            <p:strVal val="0-#ppt_w/2"/>
                                          </p:val>
                                        </p:tav>
                                        <p:tav tm="100000">
                                          <p:val>
                                            <p:strVal val="#ppt_x"/>
                                          </p:val>
                                        </p:tav>
                                      </p:tavLst>
                                    </p:anim>
                                    <p:anim calcmode="lin" valueType="num">
                                      <p:cBhvr additive="base">
                                        <p:cTn id="26" dur="500" fill="hold"/>
                                        <p:tgtEl>
                                          <p:spTgt spid="19456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94565"/>
                                        </p:tgtEl>
                                        <p:attrNameLst>
                                          <p:attrName>style.visibility</p:attrName>
                                        </p:attrNameLst>
                                      </p:cBhvr>
                                      <p:to>
                                        <p:strVal val="visible"/>
                                      </p:to>
                                    </p:set>
                                    <p:anim calcmode="lin" valueType="num">
                                      <p:cBhvr additive="base">
                                        <p:cTn id="31" dur="500" fill="hold"/>
                                        <p:tgtEl>
                                          <p:spTgt spid="194565"/>
                                        </p:tgtEl>
                                        <p:attrNameLst>
                                          <p:attrName>ppt_x</p:attrName>
                                        </p:attrNameLst>
                                      </p:cBhvr>
                                      <p:tavLst>
                                        <p:tav tm="0">
                                          <p:val>
                                            <p:strVal val="0-#ppt_w/2"/>
                                          </p:val>
                                        </p:tav>
                                        <p:tav tm="100000">
                                          <p:val>
                                            <p:strVal val="#ppt_x"/>
                                          </p:val>
                                        </p:tav>
                                      </p:tavLst>
                                    </p:anim>
                                    <p:anim calcmode="lin" valueType="num">
                                      <p:cBhvr additive="base">
                                        <p:cTn id="32" dur="500" fill="hold"/>
                                        <p:tgtEl>
                                          <p:spTgt spid="1945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autoUpdateAnimBg="0"/>
      <p:bldP spid="194566"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61C67BD0-0948-4A15-B98D-DF5377A4DC03}"/>
              </a:ext>
            </a:extLst>
          </p:cNvPr>
          <p:cNvSpPr>
            <a:spLocks noGrp="1"/>
          </p:cNvSpPr>
          <p:nvPr>
            <p:ph type="dt" sz="quarter" idx="10"/>
          </p:nvPr>
        </p:nvSpPr>
        <p:spPr/>
        <p:txBody>
          <a:bodyPr/>
          <a:lstStyle/>
          <a:p>
            <a:pPr>
              <a:defRPr/>
            </a:pPr>
            <a:fld id="{3FDA99D4-6830-439B-9B34-15D54CCFAFDD}" type="datetime1">
              <a:rPr lang="zh-CN" altLang="en-US"/>
              <a:pPr>
                <a:defRPr/>
              </a:pPr>
              <a:t>2020/12/1</a:t>
            </a:fld>
            <a:endParaRPr lang="en-US" altLang="zh-CN"/>
          </a:p>
        </p:txBody>
      </p:sp>
      <p:sp>
        <p:nvSpPr>
          <p:cNvPr id="7" name="灯片编号占位符 5">
            <a:extLst>
              <a:ext uri="{FF2B5EF4-FFF2-40B4-BE49-F238E27FC236}">
                <a16:creationId xmlns:a16="http://schemas.microsoft.com/office/drawing/2014/main" id="{25D13E02-662D-4237-BE87-5963DF89500D}"/>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D65FD2DE-694F-4419-B461-A1898F7D4CDE}" type="slidenum">
              <a:rPr lang="en-US" altLang="zh-CN">
                <a:solidFill>
                  <a:srgbClr val="898989"/>
                </a:solidFill>
              </a:rPr>
              <a:pPr/>
              <a:t>55</a:t>
            </a:fld>
            <a:endParaRPr lang="en-US" altLang="zh-CN">
              <a:solidFill>
                <a:srgbClr val="898989"/>
              </a:solidFill>
            </a:endParaRPr>
          </a:p>
        </p:txBody>
      </p:sp>
      <p:sp>
        <p:nvSpPr>
          <p:cNvPr id="13317" name="Rectangle 2">
            <a:extLst>
              <a:ext uri="{FF2B5EF4-FFF2-40B4-BE49-F238E27FC236}">
                <a16:creationId xmlns:a16="http://schemas.microsoft.com/office/drawing/2014/main" id="{2ACBE4FA-DA79-405A-89A7-E2387A746EAA}"/>
              </a:ext>
            </a:extLst>
          </p:cNvPr>
          <p:cNvSpPr>
            <a:spLocks noChangeArrowheads="1"/>
          </p:cNvSpPr>
          <p:nvPr/>
        </p:nvSpPr>
        <p:spPr bwMode="auto">
          <a:xfrm>
            <a:off x="5300663" y="27051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13314" name="Object 6">
            <a:extLst>
              <a:ext uri="{FF2B5EF4-FFF2-40B4-BE49-F238E27FC236}">
                <a16:creationId xmlns:a16="http://schemas.microsoft.com/office/drawing/2014/main" id="{2DEE796A-26F0-4CC2-948E-FE0ED45B7967}"/>
              </a:ext>
            </a:extLst>
          </p:cNvPr>
          <p:cNvGraphicFramePr>
            <a:graphicFrameLocks noChangeAspect="1"/>
          </p:cNvGraphicFramePr>
          <p:nvPr/>
        </p:nvGraphicFramePr>
        <p:xfrm>
          <a:off x="3568700" y="1371600"/>
          <a:ext cx="4522788" cy="5029200"/>
        </p:xfrm>
        <a:graphic>
          <a:graphicData uri="http://schemas.openxmlformats.org/presentationml/2006/ole">
            <mc:AlternateContent xmlns:mc="http://schemas.openxmlformats.org/markup-compatibility/2006">
              <mc:Choice xmlns:v="urn:schemas-microsoft-com:vml" Requires="v">
                <p:oleObj spid="_x0000_s28684" name="Equation" r:id="rId3" imgW="1778000" imgH="1854200" progId="Equation.3">
                  <p:embed/>
                </p:oleObj>
              </mc:Choice>
              <mc:Fallback>
                <p:oleObj name="Equation" r:id="rId3" imgW="1778000" imgH="1854200" progId="Equation.3">
                  <p:embed/>
                  <p:pic>
                    <p:nvPicPr>
                      <p:cNvPr id="13314" name="Object 6">
                        <a:extLst>
                          <a:ext uri="{FF2B5EF4-FFF2-40B4-BE49-F238E27FC236}">
                            <a16:creationId xmlns:a16="http://schemas.microsoft.com/office/drawing/2014/main" id="{2DEE796A-26F0-4CC2-948E-FE0ED45B7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700" y="1371600"/>
                        <a:ext cx="452278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8" name="Rectangle 4">
            <a:extLst>
              <a:ext uri="{FF2B5EF4-FFF2-40B4-BE49-F238E27FC236}">
                <a16:creationId xmlns:a16="http://schemas.microsoft.com/office/drawing/2014/main" id="{A9E60852-E8F7-4E0E-AC04-69BA9DC7FFA8}"/>
              </a:ext>
            </a:extLst>
          </p:cNvPr>
          <p:cNvSpPr>
            <a:spLocks noGrp="1" noChangeArrowheads="1"/>
          </p:cNvSpPr>
          <p:nvPr>
            <p:ph type="title"/>
          </p:nvPr>
        </p:nvSpPr>
        <p:spPr/>
        <p:txBody>
          <a:bodyPr/>
          <a:lstStyle/>
          <a:p>
            <a:r>
              <a:rPr lang="en-US" altLang="zh-CN" b="1">
                <a:ea typeface="黑体" panose="02010609060101010101" pitchFamily="49" charset="-122"/>
              </a:rPr>
              <a:t>AN</a:t>
            </a:r>
            <a:r>
              <a:rPr lang="en-US" altLang="zh-CN" b="1" baseline="-30000">
                <a:ea typeface="黑体" panose="02010609060101010101" pitchFamily="49" charset="-122"/>
              </a:rPr>
              <a:t>j</a:t>
            </a:r>
            <a:r>
              <a:rPr lang="zh-CN" altLang="en-US" b="1">
                <a:ea typeface="黑体" panose="02010609060101010101" pitchFamily="49" charset="-122"/>
              </a:rPr>
              <a:t>为输出层神经元</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50BDC944-32F3-41AB-A8A5-198351476BDC}"/>
              </a:ext>
            </a:extLst>
          </p:cNvPr>
          <p:cNvSpPr>
            <a:spLocks noGrp="1"/>
          </p:cNvSpPr>
          <p:nvPr>
            <p:ph type="dt" sz="quarter" idx="10"/>
          </p:nvPr>
        </p:nvSpPr>
        <p:spPr/>
        <p:txBody>
          <a:bodyPr/>
          <a:lstStyle/>
          <a:p>
            <a:pPr>
              <a:defRPr/>
            </a:pPr>
            <a:fld id="{4743BEEF-3AB8-404A-BFEB-B56824A008DA}" type="datetime1">
              <a:rPr lang="zh-CN" altLang="en-US"/>
              <a:pPr>
                <a:defRPr/>
              </a:pPr>
              <a:t>2020/12/1</a:t>
            </a:fld>
            <a:endParaRPr lang="en-US" altLang="zh-CN"/>
          </a:p>
        </p:txBody>
      </p:sp>
      <p:sp>
        <p:nvSpPr>
          <p:cNvPr id="9" name="灯片编号占位符 5">
            <a:extLst>
              <a:ext uri="{FF2B5EF4-FFF2-40B4-BE49-F238E27FC236}">
                <a16:creationId xmlns:a16="http://schemas.microsoft.com/office/drawing/2014/main" id="{A1440B53-A4BA-4C14-9DED-B8CC952BC7D6}"/>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92780DD0-40D9-436A-BDF2-45F6CE840250}" type="slidenum">
              <a:rPr lang="en-US" altLang="zh-CN">
                <a:solidFill>
                  <a:srgbClr val="898989"/>
                </a:solidFill>
              </a:rPr>
              <a:pPr/>
              <a:t>56</a:t>
            </a:fld>
            <a:endParaRPr lang="en-US" altLang="zh-CN">
              <a:solidFill>
                <a:srgbClr val="898989"/>
              </a:solidFill>
            </a:endParaRPr>
          </a:p>
        </p:txBody>
      </p:sp>
      <p:sp>
        <p:nvSpPr>
          <p:cNvPr id="196610" name="Rectangle 2">
            <a:extLst>
              <a:ext uri="{FF2B5EF4-FFF2-40B4-BE49-F238E27FC236}">
                <a16:creationId xmlns:a16="http://schemas.microsoft.com/office/drawing/2014/main" id="{F1141B37-9105-46A2-BB12-0AE9D8CD9448}"/>
              </a:ext>
            </a:extLst>
          </p:cNvPr>
          <p:cNvSpPr>
            <a:spLocks noChangeArrowheads="1"/>
          </p:cNvSpPr>
          <p:nvPr/>
        </p:nvSpPr>
        <p:spPr bwMode="auto">
          <a:xfrm>
            <a:off x="2057400" y="1676400"/>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800" b="1">
                <a:latin typeface="宋体" panose="02010600030101010101" pitchFamily="2" charset="-122"/>
              </a:rPr>
              <a:t>所以，</a:t>
            </a:r>
          </a:p>
        </p:txBody>
      </p:sp>
      <p:graphicFrame>
        <p:nvGraphicFramePr>
          <p:cNvPr id="196611" name="Object 10">
            <a:extLst>
              <a:ext uri="{FF2B5EF4-FFF2-40B4-BE49-F238E27FC236}">
                <a16:creationId xmlns:a16="http://schemas.microsoft.com/office/drawing/2014/main" id="{C210CD29-A143-4A82-AEB8-93CB1DA1B8A3}"/>
              </a:ext>
            </a:extLst>
          </p:cNvPr>
          <p:cNvGraphicFramePr>
            <a:graphicFrameLocks noChangeAspect="1"/>
          </p:cNvGraphicFramePr>
          <p:nvPr/>
        </p:nvGraphicFramePr>
        <p:xfrm>
          <a:off x="3124200" y="1600200"/>
          <a:ext cx="4648200" cy="838200"/>
        </p:xfrm>
        <a:graphic>
          <a:graphicData uri="http://schemas.openxmlformats.org/presentationml/2006/ole">
            <mc:AlternateContent xmlns:mc="http://schemas.openxmlformats.org/markup-compatibility/2006">
              <mc:Choice xmlns:v="urn:schemas-microsoft-com:vml" Requires="v">
                <p:oleObj spid="_x0000_s29718" r:id="rId3" imgW="1346200" imgH="241300" progId="Equation.3">
                  <p:embed/>
                </p:oleObj>
              </mc:Choice>
              <mc:Fallback>
                <p:oleObj r:id="rId3" imgW="1346200" imgH="241300" progId="Equation.3">
                  <p:embed/>
                  <p:pic>
                    <p:nvPicPr>
                      <p:cNvPr id="196611" name="Object 10">
                        <a:extLst>
                          <a:ext uri="{FF2B5EF4-FFF2-40B4-BE49-F238E27FC236}">
                            <a16:creationId xmlns:a16="http://schemas.microsoft.com/office/drawing/2014/main" id="{C210CD29-A143-4A82-AEB8-93CB1DA1B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600200"/>
                        <a:ext cx="464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6612" name="Rectangle 4">
            <a:extLst>
              <a:ext uri="{FF2B5EF4-FFF2-40B4-BE49-F238E27FC236}">
                <a16:creationId xmlns:a16="http://schemas.microsoft.com/office/drawing/2014/main" id="{289F53F4-CA05-4F7B-AA8C-5F8C8606037A}"/>
              </a:ext>
            </a:extLst>
          </p:cNvPr>
          <p:cNvSpPr>
            <a:spLocks noChangeArrowheads="1"/>
          </p:cNvSpPr>
          <p:nvPr/>
        </p:nvSpPr>
        <p:spPr bwMode="auto">
          <a:xfrm>
            <a:off x="1981200" y="2438400"/>
            <a:ext cx="7537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3200" b="1" dirty="0">
                <a:latin typeface="宋体" panose="02010600030101010101" pitchFamily="2" charset="-122"/>
              </a:rPr>
              <a:t>故，当</a:t>
            </a:r>
            <a:r>
              <a:rPr lang="en-US" altLang="zh-CN" sz="3200" b="1" dirty="0" err="1">
                <a:latin typeface="Times New Roman" panose="02020603050405020304" pitchFamily="18" charset="0"/>
              </a:rPr>
              <a:t>AN</a:t>
            </a:r>
            <a:r>
              <a:rPr lang="en-US" altLang="zh-CN" sz="3200" b="1" baseline="-30000" dirty="0" err="1">
                <a:latin typeface="Times New Roman" panose="02020603050405020304" pitchFamily="18" charset="0"/>
              </a:rPr>
              <a:t>j</a:t>
            </a:r>
            <a:r>
              <a:rPr lang="zh-CN" altLang="en-US" sz="3200" b="1" dirty="0">
                <a:latin typeface="宋体" panose="02010600030101010101" pitchFamily="2" charset="-122"/>
              </a:rPr>
              <a:t>为输出层的神经元时，它对应的联接权</a:t>
            </a:r>
            <a:r>
              <a:rPr lang="en-US" altLang="zh-CN" sz="3200" b="1" dirty="0" err="1">
                <a:latin typeface="Times New Roman" panose="02020603050405020304" pitchFamily="18" charset="0"/>
              </a:rPr>
              <a:t>w</a:t>
            </a:r>
            <a:r>
              <a:rPr lang="en-US" altLang="zh-CN" sz="3200" b="1" baseline="-30000" dirty="0" err="1">
                <a:latin typeface="Times New Roman" panose="02020603050405020304" pitchFamily="18" charset="0"/>
              </a:rPr>
              <a:t>ij</a:t>
            </a:r>
            <a:r>
              <a:rPr lang="zh-CN" altLang="en-US" sz="3200" b="1" dirty="0">
                <a:latin typeface="宋体" panose="02010600030101010101" pitchFamily="2" charset="-122"/>
              </a:rPr>
              <a:t>应该按照下列公式进行调整：</a:t>
            </a:r>
          </a:p>
        </p:txBody>
      </p:sp>
      <p:graphicFrame>
        <p:nvGraphicFramePr>
          <p:cNvPr id="196613" name="Object 11">
            <a:extLst>
              <a:ext uri="{FF2B5EF4-FFF2-40B4-BE49-F238E27FC236}">
                <a16:creationId xmlns:a16="http://schemas.microsoft.com/office/drawing/2014/main" id="{C02E2DFA-6A30-4D71-AC66-8E352B56FCEA}"/>
              </a:ext>
            </a:extLst>
          </p:cNvPr>
          <p:cNvGraphicFramePr>
            <a:graphicFrameLocks noChangeAspect="1"/>
          </p:cNvGraphicFramePr>
          <p:nvPr/>
        </p:nvGraphicFramePr>
        <p:xfrm>
          <a:off x="2743200" y="3810000"/>
          <a:ext cx="6477000" cy="1614488"/>
        </p:xfrm>
        <a:graphic>
          <a:graphicData uri="http://schemas.openxmlformats.org/presentationml/2006/ole">
            <mc:AlternateContent xmlns:mc="http://schemas.openxmlformats.org/markup-compatibility/2006">
              <mc:Choice xmlns:v="urn:schemas-microsoft-com:vml" Requires="v">
                <p:oleObj spid="_x0000_s29719" r:id="rId5" imgW="1968500" imgH="482600" progId="Equation.3">
                  <p:embed/>
                </p:oleObj>
              </mc:Choice>
              <mc:Fallback>
                <p:oleObj r:id="rId5" imgW="1968500" imgH="482600" progId="Equation.3">
                  <p:embed/>
                  <p:pic>
                    <p:nvPicPr>
                      <p:cNvPr id="196613" name="Object 11">
                        <a:extLst>
                          <a:ext uri="{FF2B5EF4-FFF2-40B4-BE49-F238E27FC236}">
                            <a16:creationId xmlns:a16="http://schemas.microsoft.com/office/drawing/2014/main" id="{C02E2DFA-6A30-4D71-AC66-8E352B56FC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810000"/>
                        <a:ext cx="647700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Rectangle 6">
            <a:extLst>
              <a:ext uri="{FF2B5EF4-FFF2-40B4-BE49-F238E27FC236}">
                <a16:creationId xmlns:a16="http://schemas.microsoft.com/office/drawing/2014/main" id="{41308882-8B24-4725-9704-FBA38FE6FEBA}"/>
              </a:ext>
            </a:extLst>
          </p:cNvPr>
          <p:cNvSpPr>
            <a:spLocks noGrp="1" noChangeArrowheads="1"/>
          </p:cNvSpPr>
          <p:nvPr>
            <p:ph type="title"/>
          </p:nvPr>
        </p:nvSpPr>
        <p:spPr/>
        <p:txBody>
          <a:bodyPr/>
          <a:lstStyle/>
          <a:p>
            <a:r>
              <a:rPr lang="en-US" altLang="zh-CN" b="1">
                <a:ea typeface="黑体" panose="02010609060101010101" pitchFamily="49" charset="-122"/>
              </a:rPr>
              <a:t>AN</a:t>
            </a:r>
            <a:r>
              <a:rPr lang="en-US" altLang="zh-CN" b="1" baseline="-30000">
                <a:ea typeface="黑体" panose="02010609060101010101" pitchFamily="49" charset="-122"/>
              </a:rPr>
              <a:t>j</a:t>
            </a:r>
            <a:r>
              <a:rPr lang="zh-CN" altLang="en-US" b="1">
                <a:ea typeface="黑体" panose="02010609060101010101" pitchFamily="49" charset="-122"/>
              </a:rPr>
              <a:t>为输出层神经元</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6610"/>
                                        </p:tgtEl>
                                        <p:attrNameLst>
                                          <p:attrName>style.visibility</p:attrName>
                                        </p:attrNameLst>
                                      </p:cBhvr>
                                      <p:to>
                                        <p:strVal val="visible"/>
                                      </p:to>
                                    </p:set>
                                    <p:anim calcmode="lin" valueType="num">
                                      <p:cBhvr additive="base">
                                        <p:cTn id="7" dur="500" fill="hold"/>
                                        <p:tgtEl>
                                          <p:spTgt spid="196610"/>
                                        </p:tgtEl>
                                        <p:attrNameLst>
                                          <p:attrName>ppt_x</p:attrName>
                                        </p:attrNameLst>
                                      </p:cBhvr>
                                      <p:tavLst>
                                        <p:tav tm="0">
                                          <p:val>
                                            <p:strVal val="0-#ppt_w/2"/>
                                          </p:val>
                                        </p:tav>
                                        <p:tav tm="100000">
                                          <p:val>
                                            <p:strVal val="#ppt_x"/>
                                          </p:val>
                                        </p:tav>
                                      </p:tavLst>
                                    </p:anim>
                                    <p:anim calcmode="lin" valueType="num">
                                      <p:cBhvr additive="base">
                                        <p:cTn id="8" dur="500" fill="hold"/>
                                        <p:tgtEl>
                                          <p:spTgt spid="1966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6611"/>
                                        </p:tgtEl>
                                        <p:attrNameLst>
                                          <p:attrName>style.visibility</p:attrName>
                                        </p:attrNameLst>
                                      </p:cBhvr>
                                      <p:to>
                                        <p:strVal val="visible"/>
                                      </p:to>
                                    </p:set>
                                    <p:anim calcmode="lin" valueType="num">
                                      <p:cBhvr additive="base">
                                        <p:cTn id="13" dur="500" fill="hold"/>
                                        <p:tgtEl>
                                          <p:spTgt spid="196611"/>
                                        </p:tgtEl>
                                        <p:attrNameLst>
                                          <p:attrName>ppt_x</p:attrName>
                                        </p:attrNameLst>
                                      </p:cBhvr>
                                      <p:tavLst>
                                        <p:tav tm="0">
                                          <p:val>
                                            <p:strVal val="0-#ppt_w/2"/>
                                          </p:val>
                                        </p:tav>
                                        <p:tav tm="100000">
                                          <p:val>
                                            <p:strVal val="#ppt_x"/>
                                          </p:val>
                                        </p:tav>
                                      </p:tavLst>
                                    </p:anim>
                                    <p:anim calcmode="lin" valueType="num">
                                      <p:cBhvr additive="base">
                                        <p:cTn id="14" dur="500" fill="hold"/>
                                        <p:tgtEl>
                                          <p:spTgt spid="19661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6612"/>
                                        </p:tgtEl>
                                        <p:attrNameLst>
                                          <p:attrName>style.visibility</p:attrName>
                                        </p:attrNameLst>
                                      </p:cBhvr>
                                      <p:to>
                                        <p:strVal val="visible"/>
                                      </p:to>
                                    </p:set>
                                    <p:anim calcmode="lin" valueType="num">
                                      <p:cBhvr additive="base">
                                        <p:cTn id="19" dur="500" fill="hold"/>
                                        <p:tgtEl>
                                          <p:spTgt spid="196612"/>
                                        </p:tgtEl>
                                        <p:attrNameLst>
                                          <p:attrName>ppt_x</p:attrName>
                                        </p:attrNameLst>
                                      </p:cBhvr>
                                      <p:tavLst>
                                        <p:tav tm="0">
                                          <p:val>
                                            <p:strVal val="0-#ppt_w/2"/>
                                          </p:val>
                                        </p:tav>
                                        <p:tav tm="100000">
                                          <p:val>
                                            <p:strVal val="#ppt_x"/>
                                          </p:val>
                                        </p:tav>
                                      </p:tavLst>
                                    </p:anim>
                                    <p:anim calcmode="lin" valueType="num">
                                      <p:cBhvr additive="base">
                                        <p:cTn id="20" dur="500" fill="hold"/>
                                        <p:tgtEl>
                                          <p:spTgt spid="19661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96613"/>
                                        </p:tgtEl>
                                        <p:attrNameLst>
                                          <p:attrName>style.visibility</p:attrName>
                                        </p:attrNameLst>
                                      </p:cBhvr>
                                      <p:to>
                                        <p:strVal val="visible"/>
                                      </p:to>
                                    </p:set>
                                    <p:anim calcmode="lin" valueType="num">
                                      <p:cBhvr additive="base">
                                        <p:cTn id="25" dur="500" fill="hold"/>
                                        <p:tgtEl>
                                          <p:spTgt spid="196613"/>
                                        </p:tgtEl>
                                        <p:attrNameLst>
                                          <p:attrName>ppt_x</p:attrName>
                                        </p:attrNameLst>
                                      </p:cBhvr>
                                      <p:tavLst>
                                        <p:tav tm="0">
                                          <p:val>
                                            <p:strVal val="0-#ppt_w/2"/>
                                          </p:val>
                                        </p:tav>
                                        <p:tav tm="100000">
                                          <p:val>
                                            <p:strVal val="#ppt_x"/>
                                          </p:val>
                                        </p:tav>
                                      </p:tavLst>
                                    </p:anim>
                                    <p:anim calcmode="lin" valueType="num">
                                      <p:cBhvr additive="base">
                                        <p:cTn id="26" dur="500" fill="hold"/>
                                        <p:tgtEl>
                                          <p:spTgt spid="1966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autoUpdateAnimBg="0"/>
      <p:bldP spid="196612"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7BB6B3F0-5A36-4D85-9ED8-260C6B6E894F}"/>
              </a:ext>
            </a:extLst>
          </p:cNvPr>
          <p:cNvSpPr>
            <a:spLocks noGrp="1"/>
          </p:cNvSpPr>
          <p:nvPr>
            <p:ph type="dt" sz="quarter" idx="10"/>
          </p:nvPr>
        </p:nvSpPr>
        <p:spPr/>
        <p:txBody>
          <a:bodyPr/>
          <a:lstStyle/>
          <a:p>
            <a:pPr>
              <a:defRPr/>
            </a:pPr>
            <a:fld id="{863C0F79-1EB6-4136-8EEB-1749E1862C91}" type="datetime1">
              <a:rPr lang="zh-CN" altLang="en-US"/>
              <a:pPr>
                <a:defRPr/>
              </a:pPr>
              <a:t>2020/12/1</a:t>
            </a:fld>
            <a:endParaRPr lang="en-US" altLang="zh-CN"/>
          </a:p>
        </p:txBody>
      </p:sp>
      <p:sp>
        <p:nvSpPr>
          <p:cNvPr id="12" name="灯片编号占位符 5">
            <a:extLst>
              <a:ext uri="{FF2B5EF4-FFF2-40B4-BE49-F238E27FC236}">
                <a16:creationId xmlns:a16="http://schemas.microsoft.com/office/drawing/2014/main" id="{6B567D35-1BDB-4B5F-83B3-2DFF61C392F1}"/>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7C20D45F-1B00-4140-8431-BC14DE804751}" type="slidenum">
              <a:rPr lang="en-US" altLang="zh-CN">
                <a:solidFill>
                  <a:srgbClr val="898989"/>
                </a:solidFill>
              </a:rPr>
              <a:pPr/>
              <a:t>57</a:t>
            </a:fld>
            <a:endParaRPr lang="en-US" altLang="zh-CN">
              <a:solidFill>
                <a:srgbClr val="898989"/>
              </a:solidFill>
            </a:endParaRPr>
          </a:p>
        </p:txBody>
      </p:sp>
      <p:sp>
        <p:nvSpPr>
          <p:cNvPr id="15368" name="Rectangle 2">
            <a:extLst>
              <a:ext uri="{FF2B5EF4-FFF2-40B4-BE49-F238E27FC236}">
                <a16:creationId xmlns:a16="http://schemas.microsoft.com/office/drawing/2014/main" id="{EFFAA184-8BF0-49DF-B3EB-8554957BA8AD}"/>
              </a:ext>
            </a:extLst>
          </p:cNvPr>
          <p:cNvSpPr>
            <a:spLocks noGrp="1" noChangeArrowheads="1"/>
          </p:cNvSpPr>
          <p:nvPr>
            <p:ph type="title"/>
          </p:nvPr>
        </p:nvSpPr>
        <p:spPr>
          <a:xfrm>
            <a:off x="1981200" y="381000"/>
            <a:ext cx="8229600" cy="1041400"/>
          </a:xfrm>
        </p:spPr>
        <p:txBody>
          <a:bodyPr/>
          <a:lstStyle/>
          <a:p>
            <a:r>
              <a:rPr lang="en-US" altLang="zh-CN" b="1">
                <a:ea typeface="黑体" panose="02010609060101010101" pitchFamily="49" charset="-122"/>
              </a:rPr>
              <a:t>AN</a:t>
            </a:r>
            <a:r>
              <a:rPr lang="en-US" altLang="zh-CN" b="1" baseline="-30000">
                <a:ea typeface="黑体" panose="02010609060101010101" pitchFamily="49" charset="-122"/>
              </a:rPr>
              <a:t>j</a:t>
            </a:r>
            <a:r>
              <a:rPr lang="zh-CN" altLang="en-US" b="1">
                <a:ea typeface="黑体" panose="02010609060101010101" pitchFamily="49" charset="-122"/>
              </a:rPr>
              <a:t>为隐藏层神经元</a:t>
            </a:r>
            <a:r>
              <a:rPr lang="zh-CN" altLang="en-US"/>
              <a:t> </a:t>
            </a:r>
          </a:p>
        </p:txBody>
      </p:sp>
      <p:graphicFrame>
        <p:nvGraphicFramePr>
          <p:cNvPr id="197635" name="Object 18">
            <a:extLst>
              <a:ext uri="{FF2B5EF4-FFF2-40B4-BE49-F238E27FC236}">
                <a16:creationId xmlns:a16="http://schemas.microsoft.com/office/drawing/2014/main" id="{F665E2B9-565E-4949-9736-692CB8182ABD}"/>
              </a:ext>
            </a:extLst>
          </p:cNvPr>
          <p:cNvGraphicFramePr>
            <a:graphicFrameLocks noChangeAspect="1"/>
          </p:cNvGraphicFramePr>
          <p:nvPr/>
        </p:nvGraphicFramePr>
        <p:xfrm>
          <a:off x="2362200" y="1295400"/>
          <a:ext cx="3429000" cy="2819400"/>
        </p:xfrm>
        <a:graphic>
          <a:graphicData uri="http://schemas.openxmlformats.org/presentationml/2006/ole">
            <mc:AlternateContent xmlns:mc="http://schemas.openxmlformats.org/markup-compatibility/2006">
              <mc:Choice xmlns:v="urn:schemas-microsoft-com:vml" Requires="v">
                <p:oleObj spid="_x0000_s30762" r:id="rId3" imgW="1117600" imgH="939800" progId="Equation.3">
                  <p:embed/>
                </p:oleObj>
              </mc:Choice>
              <mc:Fallback>
                <p:oleObj r:id="rId3" imgW="1117600" imgH="939800" progId="Equation.3">
                  <p:embed/>
                  <p:pic>
                    <p:nvPicPr>
                      <p:cNvPr id="197635" name="Object 18">
                        <a:extLst>
                          <a:ext uri="{FF2B5EF4-FFF2-40B4-BE49-F238E27FC236}">
                            <a16:creationId xmlns:a16="http://schemas.microsoft.com/office/drawing/2014/main" id="{F665E2B9-565E-4949-9736-692CB8182A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295400"/>
                        <a:ext cx="3429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7636" name="Object 19">
            <a:extLst>
              <a:ext uri="{FF2B5EF4-FFF2-40B4-BE49-F238E27FC236}">
                <a16:creationId xmlns:a16="http://schemas.microsoft.com/office/drawing/2014/main" id="{F5231745-AD9E-43A5-AB52-0F9C1CB069AB}"/>
              </a:ext>
            </a:extLst>
          </p:cNvPr>
          <p:cNvGraphicFramePr>
            <a:graphicFrameLocks noChangeAspect="1"/>
          </p:cNvGraphicFramePr>
          <p:nvPr/>
        </p:nvGraphicFramePr>
        <p:xfrm>
          <a:off x="2209800" y="4572000"/>
          <a:ext cx="3352800" cy="1676400"/>
        </p:xfrm>
        <a:graphic>
          <a:graphicData uri="http://schemas.openxmlformats.org/presentationml/2006/ole">
            <mc:AlternateContent xmlns:mc="http://schemas.openxmlformats.org/markup-compatibility/2006">
              <mc:Choice xmlns:v="urn:schemas-microsoft-com:vml" Requires="v">
                <p:oleObj spid="_x0000_s30763" r:id="rId5" imgW="1028700" imgH="469900" progId="Equation.3">
                  <p:embed/>
                </p:oleObj>
              </mc:Choice>
              <mc:Fallback>
                <p:oleObj r:id="rId5" imgW="1028700" imgH="469900" progId="Equation.3">
                  <p:embed/>
                  <p:pic>
                    <p:nvPicPr>
                      <p:cNvPr id="197636" name="Object 19">
                        <a:extLst>
                          <a:ext uri="{FF2B5EF4-FFF2-40B4-BE49-F238E27FC236}">
                            <a16:creationId xmlns:a16="http://schemas.microsoft.com/office/drawing/2014/main" id="{F5231745-AD9E-43A5-AB52-0F9C1CB069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572000"/>
                        <a:ext cx="3352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7637" name="Object 20">
            <a:extLst>
              <a:ext uri="{FF2B5EF4-FFF2-40B4-BE49-F238E27FC236}">
                <a16:creationId xmlns:a16="http://schemas.microsoft.com/office/drawing/2014/main" id="{0262625C-656C-48D4-A3CE-AA3CEE97371E}"/>
              </a:ext>
            </a:extLst>
          </p:cNvPr>
          <p:cNvGraphicFramePr>
            <a:graphicFrameLocks noChangeAspect="1"/>
          </p:cNvGraphicFramePr>
          <p:nvPr/>
        </p:nvGraphicFramePr>
        <p:xfrm>
          <a:off x="6324600" y="1371600"/>
          <a:ext cx="3810000" cy="1371600"/>
        </p:xfrm>
        <a:graphic>
          <a:graphicData uri="http://schemas.openxmlformats.org/presentationml/2006/ole">
            <mc:AlternateContent xmlns:mc="http://schemas.openxmlformats.org/markup-compatibility/2006">
              <mc:Choice xmlns:v="urn:schemas-microsoft-com:vml" Requires="v">
                <p:oleObj spid="_x0000_s30764" r:id="rId7" imgW="1244600" imgH="444500" progId="Equation.3">
                  <p:embed/>
                </p:oleObj>
              </mc:Choice>
              <mc:Fallback>
                <p:oleObj r:id="rId7" imgW="1244600" imgH="444500" progId="Equation.3">
                  <p:embed/>
                  <p:pic>
                    <p:nvPicPr>
                      <p:cNvPr id="197637" name="Object 20">
                        <a:extLst>
                          <a:ext uri="{FF2B5EF4-FFF2-40B4-BE49-F238E27FC236}">
                            <a16:creationId xmlns:a16="http://schemas.microsoft.com/office/drawing/2014/main" id="{0262625C-656C-48D4-A3CE-AA3CEE9737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1371600"/>
                        <a:ext cx="3810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7638" name="Object 21">
            <a:extLst>
              <a:ext uri="{FF2B5EF4-FFF2-40B4-BE49-F238E27FC236}">
                <a16:creationId xmlns:a16="http://schemas.microsoft.com/office/drawing/2014/main" id="{565DAAD3-AB5E-46D9-A30D-6A3D6A141F23}"/>
              </a:ext>
            </a:extLst>
          </p:cNvPr>
          <p:cNvGraphicFramePr>
            <a:graphicFrameLocks noChangeAspect="1"/>
          </p:cNvGraphicFramePr>
          <p:nvPr/>
        </p:nvGraphicFramePr>
        <p:xfrm>
          <a:off x="6324600" y="3886200"/>
          <a:ext cx="3733800" cy="1143000"/>
        </p:xfrm>
        <a:graphic>
          <a:graphicData uri="http://schemas.openxmlformats.org/presentationml/2006/ole">
            <mc:AlternateContent xmlns:mc="http://schemas.openxmlformats.org/markup-compatibility/2006">
              <mc:Choice xmlns:v="urn:schemas-microsoft-com:vml" Requires="v">
                <p:oleObj spid="_x0000_s30765" r:id="rId9" imgW="1218671" imgH="393529" progId="Equation.3">
                  <p:embed/>
                </p:oleObj>
              </mc:Choice>
              <mc:Fallback>
                <p:oleObj r:id="rId9" imgW="1218671" imgH="393529" progId="Equation.3">
                  <p:embed/>
                  <p:pic>
                    <p:nvPicPr>
                      <p:cNvPr id="197638" name="Object 21">
                        <a:extLst>
                          <a:ext uri="{FF2B5EF4-FFF2-40B4-BE49-F238E27FC236}">
                            <a16:creationId xmlns:a16="http://schemas.microsoft.com/office/drawing/2014/main" id="{565DAAD3-AB5E-46D9-A30D-6A3D6A141F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4600" y="3886200"/>
                        <a:ext cx="373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7">
            <a:extLst>
              <a:ext uri="{FF2B5EF4-FFF2-40B4-BE49-F238E27FC236}">
                <a16:creationId xmlns:a16="http://schemas.microsoft.com/office/drawing/2014/main" id="{BE2ECB0C-786E-400A-A33F-104745477B04}"/>
              </a:ext>
            </a:extLst>
          </p:cNvPr>
          <p:cNvGrpSpPr>
            <a:grpSpLocks/>
          </p:cNvGrpSpPr>
          <p:nvPr/>
        </p:nvGrpSpPr>
        <p:grpSpPr bwMode="auto">
          <a:xfrm>
            <a:off x="8001000" y="2514600"/>
            <a:ext cx="1524000" cy="1828800"/>
            <a:chOff x="4080" y="1584"/>
            <a:chExt cx="960" cy="1152"/>
          </a:xfrm>
        </p:grpSpPr>
        <p:sp>
          <p:nvSpPr>
            <p:cNvPr id="15370" name="Freeform 8">
              <a:extLst>
                <a:ext uri="{FF2B5EF4-FFF2-40B4-BE49-F238E27FC236}">
                  <a16:creationId xmlns:a16="http://schemas.microsoft.com/office/drawing/2014/main" id="{3F3D8F40-FC85-408C-9B63-0E1BA97F51B8}"/>
                </a:ext>
              </a:extLst>
            </p:cNvPr>
            <p:cNvSpPr>
              <a:spLocks/>
            </p:cNvSpPr>
            <p:nvPr/>
          </p:nvSpPr>
          <p:spPr bwMode="auto">
            <a:xfrm>
              <a:off x="4080" y="1584"/>
              <a:ext cx="768" cy="1152"/>
            </a:xfrm>
            <a:custGeom>
              <a:avLst/>
              <a:gdLst>
                <a:gd name="T0" fmla="*/ 0 w 768"/>
                <a:gd name="T1" fmla="*/ 0 h 1152"/>
                <a:gd name="T2" fmla="*/ 336 w 768"/>
                <a:gd name="T3" fmla="*/ 288 h 1152"/>
                <a:gd name="T4" fmla="*/ 624 w 768"/>
                <a:gd name="T5" fmla="*/ 672 h 1152"/>
                <a:gd name="T6" fmla="*/ 768 w 768"/>
                <a:gd name="T7" fmla="*/ 1152 h 1152"/>
                <a:gd name="T8" fmla="*/ 0 60000 65536"/>
                <a:gd name="T9" fmla="*/ 0 60000 65536"/>
                <a:gd name="T10" fmla="*/ 0 60000 65536"/>
                <a:gd name="T11" fmla="*/ 0 60000 65536"/>
                <a:gd name="T12" fmla="*/ 0 w 768"/>
                <a:gd name="T13" fmla="*/ 0 h 1152"/>
                <a:gd name="T14" fmla="*/ 768 w 768"/>
                <a:gd name="T15" fmla="*/ 1152 h 1152"/>
              </a:gdLst>
              <a:ahLst/>
              <a:cxnLst>
                <a:cxn ang="T8">
                  <a:pos x="T0" y="T1"/>
                </a:cxn>
                <a:cxn ang="T9">
                  <a:pos x="T2" y="T3"/>
                </a:cxn>
                <a:cxn ang="T10">
                  <a:pos x="T4" y="T5"/>
                </a:cxn>
                <a:cxn ang="T11">
                  <a:pos x="T6" y="T7"/>
                </a:cxn>
              </a:cxnLst>
              <a:rect l="T12" t="T13" r="T14" b="T15"/>
              <a:pathLst>
                <a:path w="768" h="1152">
                  <a:moveTo>
                    <a:pt x="0" y="0"/>
                  </a:moveTo>
                  <a:cubicBezTo>
                    <a:pt x="116" y="88"/>
                    <a:pt x="232" y="176"/>
                    <a:pt x="336" y="288"/>
                  </a:cubicBezTo>
                  <a:cubicBezTo>
                    <a:pt x="440" y="400"/>
                    <a:pt x="552" y="528"/>
                    <a:pt x="624" y="672"/>
                  </a:cubicBezTo>
                  <a:cubicBezTo>
                    <a:pt x="696" y="816"/>
                    <a:pt x="732" y="984"/>
                    <a:pt x="768" y="1152"/>
                  </a:cubicBezTo>
                </a:path>
              </a:pathLst>
            </a:custGeom>
            <a:noFill/>
            <a:ln w="952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15371" name="Text Box 9">
              <a:extLst>
                <a:ext uri="{FF2B5EF4-FFF2-40B4-BE49-F238E27FC236}">
                  <a16:creationId xmlns:a16="http://schemas.microsoft.com/office/drawing/2014/main" id="{A300292F-05F8-4661-8A42-287275DCF335}"/>
                </a:ext>
              </a:extLst>
            </p:cNvPr>
            <p:cNvSpPr txBox="1">
              <a:spLocks noChangeArrowheads="1"/>
            </p:cNvSpPr>
            <p:nvPr/>
          </p:nvSpPr>
          <p:spPr bwMode="auto">
            <a:xfrm>
              <a:off x="4752" y="1968"/>
              <a:ext cx="2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a:latin typeface="Times New Roman" panose="02020603050405020304" pitchFamily="18" charset="0"/>
                </a:rPr>
                <a:t>函数</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7635"/>
                                        </p:tgtEl>
                                        <p:attrNameLst>
                                          <p:attrName>style.visibility</p:attrName>
                                        </p:attrNameLst>
                                      </p:cBhvr>
                                      <p:to>
                                        <p:strVal val="visible"/>
                                      </p:to>
                                    </p:set>
                                    <p:anim calcmode="lin" valueType="num">
                                      <p:cBhvr additive="base">
                                        <p:cTn id="7" dur="500" fill="hold"/>
                                        <p:tgtEl>
                                          <p:spTgt spid="197635"/>
                                        </p:tgtEl>
                                        <p:attrNameLst>
                                          <p:attrName>ppt_x</p:attrName>
                                        </p:attrNameLst>
                                      </p:cBhvr>
                                      <p:tavLst>
                                        <p:tav tm="0">
                                          <p:val>
                                            <p:strVal val="0-#ppt_w/2"/>
                                          </p:val>
                                        </p:tav>
                                        <p:tav tm="100000">
                                          <p:val>
                                            <p:strVal val="#ppt_x"/>
                                          </p:val>
                                        </p:tav>
                                      </p:tavLst>
                                    </p:anim>
                                    <p:anim calcmode="lin" valueType="num">
                                      <p:cBhvr additive="base">
                                        <p:cTn id="8" dur="500" fill="hold"/>
                                        <p:tgtEl>
                                          <p:spTgt spid="19763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7636"/>
                                        </p:tgtEl>
                                        <p:attrNameLst>
                                          <p:attrName>style.visibility</p:attrName>
                                        </p:attrNameLst>
                                      </p:cBhvr>
                                      <p:to>
                                        <p:strVal val="visible"/>
                                      </p:to>
                                    </p:set>
                                    <p:anim calcmode="lin" valueType="num">
                                      <p:cBhvr additive="base">
                                        <p:cTn id="13" dur="500" fill="hold"/>
                                        <p:tgtEl>
                                          <p:spTgt spid="197636"/>
                                        </p:tgtEl>
                                        <p:attrNameLst>
                                          <p:attrName>ppt_x</p:attrName>
                                        </p:attrNameLst>
                                      </p:cBhvr>
                                      <p:tavLst>
                                        <p:tav tm="0">
                                          <p:val>
                                            <p:strVal val="0-#ppt_w/2"/>
                                          </p:val>
                                        </p:tav>
                                        <p:tav tm="100000">
                                          <p:val>
                                            <p:strVal val="#ppt_x"/>
                                          </p:val>
                                        </p:tav>
                                      </p:tavLst>
                                    </p:anim>
                                    <p:anim calcmode="lin" valueType="num">
                                      <p:cBhvr additive="base">
                                        <p:cTn id="14" dur="500" fill="hold"/>
                                        <p:tgtEl>
                                          <p:spTgt spid="19763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97637"/>
                                        </p:tgtEl>
                                        <p:attrNameLst>
                                          <p:attrName>style.visibility</p:attrName>
                                        </p:attrNameLst>
                                      </p:cBhvr>
                                      <p:to>
                                        <p:strVal val="visible"/>
                                      </p:to>
                                    </p:set>
                                    <p:anim calcmode="lin" valueType="num">
                                      <p:cBhvr additive="base">
                                        <p:cTn id="19" dur="500" fill="hold"/>
                                        <p:tgtEl>
                                          <p:spTgt spid="197637"/>
                                        </p:tgtEl>
                                        <p:attrNameLst>
                                          <p:attrName>ppt_x</p:attrName>
                                        </p:attrNameLst>
                                      </p:cBhvr>
                                      <p:tavLst>
                                        <p:tav tm="0">
                                          <p:val>
                                            <p:strVal val="0-#ppt_w/2"/>
                                          </p:val>
                                        </p:tav>
                                        <p:tav tm="100000">
                                          <p:val>
                                            <p:strVal val="#ppt_x"/>
                                          </p:val>
                                        </p:tav>
                                      </p:tavLst>
                                    </p:anim>
                                    <p:anim calcmode="lin" valueType="num">
                                      <p:cBhvr additive="base">
                                        <p:cTn id="20" dur="500" fill="hold"/>
                                        <p:tgtEl>
                                          <p:spTgt spid="19763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97638"/>
                                        </p:tgtEl>
                                        <p:attrNameLst>
                                          <p:attrName>style.visibility</p:attrName>
                                        </p:attrNameLst>
                                      </p:cBhvr>
                                      <p:to>
                                        <p:strVal val="visible"/>
                                      </p:to>
                                    </p:set>
                                    <p:anim calcmode="lin" valueType="num">
                                      <p:cBhvr additive="base">
                                        <p:cTn id="25" dur="500" fill="hold"/>
                                        <p:tgtEl>
                                          <p:spTgt spid="197638"/>
                                        </p:tgtEl>
                                        <p:attrNameLst>
                                          <p:attrName>ppt_x</p:attrName>
                                        </p:attrNameLst>
                                      </p:cBhvr>
                                      <p:tavLst>
                                        <p:tav tm="0">
                                          <p:val>
                                            <p:strVal val="0-#ppt_w/2"/>
                                          </p:val>
                                        </p:tav>
                                        <p:tav tm="100000">
                                          <p:val>
                                            <p:strVal val="#ppt_x"/>
                                          </p:val>
                                        </p:tav>
                                      </p:tavLst>
                                    </p:anim>
                                    <p:anim calcmode="lin" valueType="num">
                                      <p:cBhvr additive="base">
                                        <p:cTn id="26" dur="500" fill="hold"/>
                                        <p:tgtEl>
                                          <p:spTgt spid="19763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日期占位符 3">
            <a:extLst>
              <a:ext uri="{FF2B5EF4-FFF2-40B4-BE49-F238E27FC236}">
                <a16:creationId xmlns:a16="http://schemas.microsoft.com/office/drawing/2014/main" id="{0258FF08-F489-41B7-BD71-1F972111B97A}"/>
              </a:ext>
            </a:extLst>
          </p:cNvPr>
          <p:cNvSpPr>
            <a:spLocks noGrp="1"/>
          </p:cNvSpPr>
          <p:nvPr>
            <p:ph type="dt" sz="quarter" idx="10"/>
          </p:nvPr>
        </p:nvSpPr>
        <p:spPr/>
        <p:txBody>
          <a:bodyPr/>
          <a:lstStyle/>
          <a:p>
            <a:pPr>
              <a:defRPr/>
            </a:pPr>
            <a:fld id="{353102EF-81D3-41F8-8398-9D39D4EA4D5B}" type="datetime1">
              <a:rPr lang="zh-CN" altLang="en-US"/>
              <a:pPr>
                <a:defRPr/>
              </a:pPr>
              <a:t>2020/12/1</a:t>
            </a:fld>
            <a:endParaRPr lang="en-US" altLang="zh-CN"/>
          </a:p>
        </p:txBody>
      </p:sp>
      <p:sp>
        <p:nvSpPr>
          <p:cNvPr id="27" name="灯片编号占位符 5">
            <a:extLst>
              <a:ext uri="{FF2B5EF4-FFF2-40B4-BE49-F238E27FC236}">
                <a16:creationId xmlns:a16="http://schemas.microsoft.com/office/drawing/2014/main" id="{D00DE54A-D609-427B-9114-8542B69FD7BB}"/>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EA7DEFDE-D4FF-4FA5-A02E-13E03C5D6BEA}" type="slidenum">
              <a:rPr lang="en-US" altLang="zh-CN">
                <a:solidFill>
                  <a:srgbClr val="898989"/>
                </a:solidFill>
              </a:rPr>
              <a:pPr/>
              <a:t>58</a:t>
            </a:fld>
            <a:endParaRPr lang="en-US" altLang="zh-CN">
              <a:solidFill>
                <a:srgbClr val="898989"/>
              </a:solidFill>
            </a:endParaRPr>
          </a:p>
        </p:txBody>
      </p:sp>
      <p:sp>
        <p:nvSpPr>
          <p:cNvPr id="16391" name="Rectangle 2">
            <a:extLst>
              <a:ext uri="{FF2B5EF4-FFF2-40B4-BE49-F238E27FC236}">
                <a16:creationId xmlns:a16="http://schemas.microsoft.com/office/drawing/2014/main" id="{244A3A5F-C00C-449C-BEB1-B5CCFE25AF2C}"/>
              </a:ext>
            </a:extLst>
          </p:cNvPr>
          <p:cNvSpPr>
            <a:spLocks noGrp="1" noChangeArrowheads="1"/>
          </p:cNvSpPr>
          <p:nvPr>
            <p:ph type="title"/>
          </p:nvPr>
        </p:nvSpPr>
        <p:spPr/>
        <p:txBody>
          <a:bodyPr/>
          <a:lstStyle/>
          <a:p>
            <a:r>
              <a:rPr lang="en-US" altLang="zh-CN" b="1">
                <a:ea typeface="黑体" panose="02010609060101010101" pitchFamily="49" charset="-122"/>
              </a:rPr>
              <a:t>AN</a:t>
            </a:r>
            <a:r>
              <a:rPr lang="en-US" altLang="zh-CN" b="1" baseline="-30000">
                <a:ea typeface="黑体" panose="02010609060101010101" pitchFamily="49" charset="-122"/>
              </a:rPr>
              <a:t>j</a:t>
            </a:r>
            <a:r>
              <a:rPr lang="zh-CN" altLang="en-US" b="1">
                <a:ea typeface="黑体" panose="02010609060101010101" pitchFamily="49" charset="-122"/>
              </a:rPr>
              <a:t>为隐藏层神经元</a:t>
            </a:r>
            <a:endParaRPr lang="zh-CN" altLang="en-US"/>
          </a:p>
        </p:txBody>
      </p:sp>
      <p:sp>
        <p:nvSpPr>
          <p:cNvPr id="198659" name="Rectangle 3">
            <a:extLst>
              <a:ext uri="{FF2B5EF4-FFF2-40B4-BE49-F238E27FC236}">
                <a16:creationId xmlns:a16="http://schemas.microsoft.com/office/drawing/2014/main" id="{8D9C615A-B661-425B-8A4A-1F834B5D1A74}"/>
              </a:ext>
            </a:extLst>
          </p:cNvPr>
          <p:cNvSpPr>
            <a:spLocks noChangeArrowheads="1"/>
          </p:cNvSpPr>
          <p:nvPr/>
        </p:nvSpPr>
        <p:spPr bwMode="auto">
          <a:xfrm>
            <a:off x="2514600" y="1905000"/>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3200" b="1">
                <a:latin typeface="Times New Roman" panose="02020603050405020304" pitchFamily="18" charset="0"/>
              </a:rPr>
              <a:t>net</a:t>
            </a:r>
            <a:r>
              <a:rPr kumimoji="1" lang="en-US" altLang="zh-CN" sz="3200" b="1" baseline="-30000">
                <a:latin typeface="Times New Roman" panose="02020603050405020304" pitchFamily="18" charset="0"/>
              </a:rPr>
              <a:t>k</a:t>
            </a:r>
            <a:r>
              <a:rPr kumimoji="1" lang="en-US" altLang="zh-CN" sz="3200" b="1">
                <a:latin typeface="Times New Roman" panose="02020603050405020304" pitchFamily="18" charset="0"/>
              </a:rPr>
              <a:t>= </a:t>
            </a:r>
          </a:p>
        </p:txBody>
      </p:sp>
      <p:graphicFrame>
        <p:nvGraphicFramePr>
          <p:cNvPr id="198660" name="Object 14">
            <a:extLst>
              <a:ext uri="{FF2B5EF4-FFF2-40B4-BE49-F238E27FC236}">
                <a16:creationId xmlns:a16="http://schemas.microsoft.com/office/drawing/2014/main" id="{EDC0FA2E-DCBF-4A54-833E-7A7F8A0A829A}"/>
              </a:ext>
            </a:extLst>
          </p:cNvPr>
          <p:cNvGraphicFramePr>
            <a:graphicFrameLocks noChangeAspect="1"/>
          </p:cNvGraphicFramePr>
          <p:nvPr/>
        </p:nvGraphicFramePr>
        <p:xfrm>
          <a:off x="3581400" y="1676400"/>
          <a:ext cx="1371600" cy="1066800"/>
        </p:xfrm>
        <a:graphic>
          <a:graphicData uri="http://schemas.openxmlformats.org/presentationml/2006/ole">
            <mc:AlternateContent xmlns:mc="http://schemas.openxmlformats.org/markup-compatibility/2006">
              <mc:Choice xmlns:v="urn:schemas-microsoft-com:vml" Requires="v">
                <p:oleObj spid="_x0000_s31776" r:id="rId3" imgW="533169" imgH="368140" progId="Equation.3">
                  <p:embed/>
                </p:oleObj>
              </mc:Choice>
              <mc:Fallback>
                <p:oleObj r:id="rId3" imgW="533169" imgH="368140" progId="Equation.3">
                  <p:embed/>
                  <p:pic>
                    <p:nvPicPr>
                      <p:cNvPr id="198660" name="Object 14">
                        <a:extLst>
                          <a:ext uri="{FF2B5EF4-FFF2-40B4-BE49-F238E27FC236}">
                            <a16:creationId xmlns:a16="http://schemas.microsoft.com/office/drawing/2014/main" id="{EDC0FA2E-DCBF-4A54-833E-7A7F8A0A8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676400"/>
                        <a:ext cx="1371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8661" name="Object 15">
            <a:extLst>
              <a:ext uri="{FF2B5EF4-FFF2-40B4-BE49-F238E27FC236}">
                <a16:creationId xmlns:a16="http://schemas.microsoft.com/office/drawing/2014/main" id="{67A49392-DFCB-434B-93EA-4A6DC33160BF}"/>
              </a:ext>
            </a:extLst>
          </p:cNvPr>
          <p:cNvGraphicFramePr>
            <a:graphicFrameLocks noChangeAspect="1"/>
          </p:cNvGraphicFramePr>
          <p:nvPr/>
        </p:nvGraphicFramePr>
        <p:xfrm>
          <a:off x="2590800" y="2895600"/>
          <a:ext cx="4038600" cy="1219200"/>
        </p:xfrm>
        <a:graphic>
          <a:graphicData uri="http://schemas.openxmlformats.org/presentationml/2006/ole">
            <mc:AlternateContent xmlns:mc="http://schemas.openxmlformats.org/markup-compatibility/2006">
              <mc:Choice xmlns:v="urn:schemas-microsoft-com:vml" Requires="v">
                <p:oleObj spid="_x0000_s31777" r:id="rId5" imgW="1524000" imgH="457200" progId="Equation.3">
                  <p:embed/>
                </p:oleObj>
              </mc:Choice>
              <mc:Fallback>
                <p:oleObj r:id="rId5" imgW="1524000" imgH="457200" progId="Equation.3">
                  <p:embed/>
                  <p:pic>
                    <p:nvPicPr>
                      <p:cNvPr id="198661" name="Object 15">
                        <a:extLst>
                          <a:ext uri="{FF2B5EF4-FFF2-40B4-BE49-F238E27FC236}">
                            <a16:creationId xmlns:a16="http://schemas.microsoft.com/office/drawing/2014/main" id="{67A49392-DFCB-434B-93EA-4A6DC33160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895600"/>
                        <a:ext cx="4038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8662" name="Object 16">
            <a:extLst>
              <a:ext uri="{FF2B5EF4-FFF2-40B4-BE49-F238E27FC236}">
                <a16:creationId xmlns:a16="http://schemas.microsoft.com/office/drawing/2014/main" id="{5B9CBBD8-E7E5-4ED5-BFC3-5526862C89C9}"/>
              </a:ext>
            </a:extLst>
          </p:cNvPr>
          <p:cNvGraphicFramePr>
            <a:graphicFrameLocks noChangeAspect="1"/>
          </p:cNvGraphicFramePr>
          <p:nvPr/>
        </p:nvGraphicFramePr>
        <p:xfrm>
          <a:off x="2438400" y="4267200"/>
          <a:ext cx="5572125" cy="1905000"/>
        </p:xfrm>
        <a:graphic>
          <a:graphicData uri="http://schemas.openxmlformats.org/presentationml/2006/ole">
            <mc:AlternateContent xmlns:mc="http://schemas.openxmlformats.org/markup-compatibility/2006">
              <mc:Choice xmlns:v="urn:schemas-microsoft-com:vml" Requires="v">
                <p:oleObj spid="_x0000_s31778" r:id="rId7" imgW="1689100" imgH="647700" progId="Equation.3">
                  <p:embed/>
                </p:oleObj>
              </mc:Choice>
              <mc:Fallback>
                <p:oleObj r:id="rId7" imgW="1689100" imgH="647700" progId="Equation.3">
                  <p:embed/>
                  <p:pic>
                    <p:nvPicPr>
                      <p:cNvPr id="198662" name="Object 16">
                        <a:extLst>
                          <a:ext uri="{FF2B5EF4-FFF2-40B4-BE49-F238E27FC236}">
                            <a16:creationId xmlns:a16="http://schemas.microsoft.com/office/drawing/2014/main" id="{5B9CBBD8-E7E5-4ED5-BFC3-5526862C89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4267200"/>
                        <a:ext cx="55721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7">
            <a:extLst>
              <a:ext uri="{FF2B5EF4-FFF2-40B4-BE49-F238E27FC236}">
                <a16:creationId xmlns:a16="http://schemas.microsoft.com/office/drawing/2014/main" id="{1A4D293D-8D9B-494A-8F1A-21C523BCAEE7}"/>
              </a:ext>
            </a:extLst>
          </p:cNvPr>
          <p:cNvGrpSpPr>
            <a:grpSpLocks/>
          </p:cNvGrpSpPr>
          <p:nvPr/>
        </p:nvGrpSpPr>
        <p:grpSpPr bwMode="auto">
          <a:xfrm>
            <a:off x="7315200" y="2971800"/>
            <a:ext cx="2514600" cy="2271713"/>
            <a:chOff x="3648" y="1872"/>
            <a:chExt cx="1584" cy="1431"/>
          </a:xfrm>
        </p:grpSpPr>
        <p:grpSp>
          <p:nvGrpSpPr>
            <p:cNvPr id="16398" name="Group 8">
              <a:extLst>
                <a:ext uri="{FF2B5EF4-FFF2-40B4-BE49-F238E27FC236}">
                  <a16:creationId xmlns:a16="http://schemas.microsoft.com/office/drawing/2014/main" id="{F5750997-4B26-45C8-841D-CEE7060DB729}"/>
                </a:ext>
              </a:extLst>
            </p:cNvPr>
            <p:cNvGrpSpPr>
              <a:grpSpLocks/>
            </p:cNvGrpSpPr>
            <p:nvPr/>
          </p:nvGrpSpPr>
          <p:grpSpPr bwMode="auto">
            <a:xfrm>
              <a:off x="3696" y="1872"/>
              <a:ext cx="1248" cy="1248"/>
              <a:chOff x="3696" y="1872"/>
              <a:chExt cx="1248" cy="1248"/>
            </a:xfrm>
          </p:grpSpPr>
          <p:sp>
            <p:nvSpPr>
              <p:cNvPr id="16404" name="Oval 9">
                <a:extLst>
                  <a:ext uri="{FF2B5EF4-FFF2-40B4-BE49-F238E27FC236}">
                    <a16:creationId xmlns:a16="http://schemas.microsoft.com/office/drawing/2014/main" id="{B675A251-CA9A-452F-8109-84044CD563F3}"/>
                  </a:ext>
                </a:extLst>
              </p:cNvPr>
              <p:cNvSpPr>
                <a:spLocks noChangeArrowheads="1"/>
              </p:cNvSpPr>
              <p:nvPr/>
            </p:nvSpPr>
            <p:spPr bwMode="auto">
              <a:xfrm>
                <a:off x="3696" y="2352"/>
                <a:ext cx="96" cy="9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16405" name="Line 10">
                <a:extLst>
                  <a:ext uri="{FF2B5EF4-FFF2-40B4-BE49-F238E27FC236}">
                    <a16:creationId xmlns:a16="http://schemas.microsoft.com/office/drawing/2014/main" id="{45D9F16F-A10E-4A8D-A998-E1AD763CA1D7}"/>
                  </a:ext>
                </a:extLst>
              </p:cNvPr>
              <p:cNvSpPr>
                <a:spLocks noChangeShapeType="1"/>
              </p:cNvSpPr>
              <p:nvPr/>
            </p:nvSpPr>
            <p:spPr bwMode="auto">
              <a:xfrm>
                <a:off x="3792" y="2400"/>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6" name="Line 11">
                <a:extLst>
                  <a:ext uri="{FF2B5EF4-FFF2-40B4-BE49-F238E27FC236}">
                    <a16:creationId xmlns:a16="http://schemas.microsoft.com/office/drawing/2014/main" id="{97EAE607-7AEF-4090-BFE6-7B04DEA552E3}"/>
                  </a:ext>
                </a:extLst>
              </p:cNvPr>
              <p:cNvSpPr>
                <a:spLocks noChangeShapeType="1"/>
              </p:cNvSpPr>
              <p:nvPr/>
            </p:nvSpPr>
            <p:spPr bwMode="auto">
              <a:xfrm flipV="1">
                <a:off x="4176" y="1920"/>
                <a:ext cx="672"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07" name="Oval 12">
                <a:extLst>
                  <a:ext uri="{FF2B5EF4-FFF2-40B4-BE49-F238E27FC236}">
                    <a16:creationId xmlns:a16="http://schemas.microsoft.com/office/drawing/2014/main" id="{C1D5D703-D643-43AF-808D-7511DE180A0A}"/>
                  </a:ext>
                </a:extLst>
              </p:cNvPr>
              <p:cNvSpPr>
                <a:spLocks noChangeArrowheads="1"/>
              </p:cNvSpPr>
              <p:nvPr/>
            </p:nvSpPr>
            <p:spPr bwMode="auto">
              <a:xfrm>
                <a:off x="4848" y="1872"/>
                <a:ext cx="96" cy="9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16408" name="Oval 13">
                <a:extLst>
                  <a:ext uri="{FF2B5EF4-FFF2-40B4-BE49-F238E27FC236}">
                    <a16:creationId xmlns:a16="http://schemas.microsoft.com/office/drawing/2014/main" id="{49A071EF-408E-41E0-BD99-1C096B5E03BA}"/>
                  </a:ext>
                </a:extLst>
              </p:cNvPr>
              <p:cNvSpPr>
                <a:spLocks noChangeArrowheads="1"/>
              </p:cNvSpPr>
              <p:nvPr/>
            </p:nvSpPr>
            <p:spPr bwMode="auto">
              <a:xfrm>
                <a:off x="4848" y="2304"/>
                <a:ext cx="96" cy="9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16409" name="Oval 14">
                <a:extLst>
                  <a:ext uri="{FF2B5EF4-FFF2-40B4-BE49-F238E27FC236}">
                    <a16:creationId xmlns:a16="http://schemas.microsoft.com/office/drawing/2014/main" id="{90989E11-945A-4D6F-963B-9F1E055CE8A0}"/>
                  </a:ext>
                </a:extLst>
              </p:cNvPr>
              <p:cNvSpPr>
                <a:spLocks noChangeArrowheads="1"/>
              </p:cNvSpPr>
              <p:nvPr/>
            </p:nvSpPr>
            <p:spPr bwMode="auto">
              <a:xfrm>
                <a:off x="4848" y="3024"/>
                <a:ext cx="96" cy="9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16410" name="Line 15">
                <a:extLst>
                  <a:ext uri="{FF2B5EF4-FFF2-40B4-BE49-F238E27FC236}">
                    <a16:creationId xmlns:a16="http://schemas.microsoft.com/office/drawing/2014/main" id="{5AE6939D-2AB5-4E10-93F7-E6F4ABC0C7ED}"/>
                  </a:ext>
                </a:extLst>
              </p:cNvPr>
              <p:cNvSpPr>
                <a:spLocks noChangeShapeType="1"/>
              </p:cNvSpPr>
              <p:nvPr/>
            </p:nvSpPr>
            <p:spPr bwMode="auto">
              <a:xfrm flipV="1">
                <a:off x="4176" y="2352"/>
                <a:ext cx="672"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11" name="Line 16">
                <a:extLst>
                  <a:ext uri="{FF2B5EF4-FFF2-40B4-BE49-F238E27FC236}">
                    <a16:creationId xmlns:a16="http://schemas.microsoft.com/office/drawing/2014/main" id="{D1FFDC28-E784-4439-92EE-6EF40C32C14B}"/>
                  </a:ext>
                </a:extLst>
              </p:cNvPr>
              <p:cNvSpPr>
                <a:spLocks noChangeShapeType="1"/>
              </p:cNvSpPr>
              <p:nvPr/>
            </p:nvSpPr>
            <p:spPr bwMode="auto">
              <a:xfrm>
                <a:off x="4176" y="2400"/>
                <a:ext cx="672"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6399" name="Text Box 17">
              <a:extLst>
                <a:ext uri="{FF2B5EF4-FFF2-40B4-BE49-F238E27FC236}">
                  <a16:creationId xmlns:a16="http://schemas.microsoft.com/office/drawing/2014/main" id="{609299D8-05EE-4A1F-A994-62409A24A6CD}"/>
                </a:ext>
              </a:extLst>
            </p:cNvPr>
            <p:cNvSpPr txBox="1">
              <a:spLocks noChangeArrowheads="1"/>
            </p:cNvSpPr>
            <p:nvPr/>
          </p:nvSpPr>
          <p:spPr bwMode="auto">
            <a:xfrm>
              <a:off x="3648" y="2400"/>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en-US" altLang="zh-CN">
                  <a:latin typeface="Times New Roman" panose="02020603050405020304" pitchFamily="18" charset="0"/>
                </a:rPr>
                <a:t>o</a:t>
              </a:r>
              <a:r>
                <a:rPr lang="en-US" altLang="zh-CN" baseline="-25000">
                  <a:latin typeface="Times New Roman" panose="02020603050405020304" pitchFamily="18" charset="0"/>
                </a:rPr>
                <a:t>j</a:t>
              </a:r>
              <a:endParaRPr lang="en-US" altLang="zh-CN">
                <a:latin typeface="Times New Roman" panose="02020603050405020304" pitchFamily="18" charset="0"/>
              </a:endParaRPr>
            </a:p>
          </p:txBody>
        </p:sp>
        <p:sp>
          <p:nvSpPr>
            <p:cNvPr id="16400" name="Text Box 18">
              <a:extLst>
                <a:ext uri="{FF2B5EF4-FFF2-40B4-BE49-F238E27FC236}">
                  <a16:creationId xmlns:a16="http://schemas.microsoft.com/office/drawing/2014/main" id="{C4ACF6EE-82EA-4FA0-9D7D-CFBB6C7063EE}"/>
                </a:ext>
              </a:extLst>
            </p:cNvPr>
            <p:cNvSpPr txBox="1">
              <a:spLocks noChangeArrowheads="1"/>
            </p:cNvSpPr>
            <p:nvPr/>
          </p:nvSpPr>
          <p:spPr bwMode="auto">
            <a:xfrm>
              <a:off x="4752" y="2496"/>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en-US" altLang="zh-CN">
                  <a:latin typeface="Times New Roman" panose="02020603050405020304" pitchFamily="18" charset="0"/>
                </a:rPr>
                <a:t>…</a:t>
              </a:r>
            </a:p>
          </p:txBody>
        </p:sp>
        <p:sp>
          <p:nvSpPr>
            <p:cNvPr id="16401" name="Text Box 19">
              <a:extLst>
                <a:ext uri="{FF2B5EF4-FFF2-40B4-BE49-F238E27FC236}">
                  <a16:creationId xmlns:a16="http://schemas.microsoft.com/office/drawing/2014/main" id="{C894C910-AD67-44B8-9701-1542C80E4A99}"/>
                </a:ext>
              </a:extLst>
            </p:cNvPr>
            <p:cNvSpPr txBox="1">
              <a:spLocks noChangeArrowheads="1"/>
            </p:cNvSpPr>
            <p:nvPr/>
          </p:nvSpPr>
          <p:spPr bwMode="auto">
            <a:xfrm>
              <a:off x="4848" y="2361"/>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en-US" altLang="zh-CN">
                  <a:latin typeface="Times New Roman" panose="02020603050405020304" pitchFamily="18" charset="0"/>
                </a:rPr>
                <a:t>o</a:t>
              </a:r>
              <a:r>
                <a:rPr lang="en-US" altLang="zh-CN" baseline="-25000">
                  <a:latin typeface="Times New Roman" panose="02020603050405020304" pitchFamily="18" charset="0"/>
                </a:rPr>
                <a:t>2</a:t>
              </a:r>
              <a:endParaRPr lang="en-US" altLang="zh-CN">
                <a:latin typeface="Times New Roman" panose="02020603050405020304" pitchFamily="18" charset="0"/>
              </a:endParaRPr>
            </a:p>
          </p:txBody>
        </p:sp>
        <p:sp>
          <p:nvSpPr>
            <p:cNvPr id="16402" name="Text Box 20">
              <a:extLst>
                <a:ext uri="{FF2B5EF4-FFF2-40B4-BE49-F238E27FC236}">
                  <a16:creationId xmlns:a16="http://schemas.microsoft.com/office/drawing/2014/main" id="{D40E2FD4-E0CC-4273-8F58-5CB3A7DB96B2}"/>
                </a:ext>
              </a:extLst>
            </p:cNvPr>
            <p:cNvSpPr txBox="1">
              <a:spLocks noChangeArrowheads="1"/>
            </p:cNvSpPr>
            <p:nvPr/>
          </p:nvSpPr>
          <p:spPr bwMode="auto">
            <a:xfrm>
              <a:off x="4848" y="1881"/>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en-US" altLang="zh-CN">
                  <a:latin typeface="Times New Roman" panose="02020603050405020304" pitchFamily="18" charset="0"/>
                </a:rPr>
                <a:t>o</a:t>
              </a:r>
              <a:r>
                <a:rPr lang="en-US" altLang="zh-CN" baseline="-25000">
                  <a:latin typeface="Times New Roman" panose="02020603050405020304" pitchFamily="18" charset="0"/>
                </a:rPr>
                <a:t>1</a:t>
              </a:r>
              <a:endParaRPr lang="en-US" altLang="zh-CN">
                <a:latin typeface="Times New Roman" panose="02020603050405020304" pitchFamily="18" charset="0"/>
              </a:endParaRPr>
            </a:p>
          </p:txBody>
        </p:sp>
        <p:sp>
          <p:nvSpPr>
            <p:cNvPr id="16403" name="Text Box 21">
              <a:extLst>
                <a:ext uri="{FF2B5EF4-FFF2-40B4-BE49-F238E27FC236}">
                  <a16:creationId xmlns:a16="http://schemas.microsoft.com/office/drawing/2014/main" id="{20BFFE99-C37D-4611-BFEE-F7ECE8D970BD}"/>
                </a:ext>
              </a:extLst>
            </p:cNvPr>
            <p:cNvSpPr txBox="1">
              <a:spLocks noChangeArrowheads="1"/>
            </p:cNvSpPr>
            <p:nvPr/>
          </p:nvSpPr>
          <p:spPr bwMode="auto">
            <a:xfrm>
              <a:off x="4848" y="307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en-US" altLang="zh-CN">
                  <a:latin typeface="Times New Roman" panose="02020603050405020304" pitchFamily="18" charset="0"/>
                </a:rPr>
                <a:t>o</a:t>
              </a:r>
              <a:r>
                <a:rPr lang="en-US" altLang="zh-CN" baseline="-25000">
                  <a:latin typeface="Times New Roman" panose="02020603050405020304" pitchFamily="18" charset="0"/>
                </a:rPr>
                <a:t>Hh</a:t>
              </a:r>
              <a:endParaRPr lang="en-US" altLang="zh-CN">
                <a:latin typeface="Times New Roman" panose="02020603050405020304" pitchFamily="18" charset="0"/>
              </a:endParaRPr>
            </a:p>
          </p:txBody>
        </p:sp>
      </p:grpSp>
      <p:grpSp>
        <p:nvGrpSpPr>
          <p:cNvPr id="5" name="Group 22">
            <a:extLst>
              <a:ext uri="{FF2B5EF4-FFF2-40B4-BE49-F238E27FC236}">
                <a16:creationId xmlns:a16="http://schemas.microsoft.com/office/drawing/2014/main" id="{8B68A7A6-7E51-4281-A1D7-F11C8B7DD91A}"/>
              </a:ext>
            </a:extLst>
          </p:cNvPr>
          <p:cNvGrpSpPr>
            <a:grpSpLocks/>
          </p:cNvGrpSpPr>
          <p:nvPr/>
        </p:nvGrpSpPr>
        <p:grpSpPr bwMode="auto">
          <a:xfrm>
            <a:off x="5791200" y="1371600"/>
            <a:ext cx="4343400" cy="1752600"/>
            <a:chOff x="2688" y="864"/>
            <a:chExt cx="2736" cy="1104"/>
          </a:xfrm>
        </p:grpSpPr>
        <p:sp>
          <p:nvSpPr>
            <p:cNvPr id="16396" name="Text Box 23">
              <a:extLst>
                <a:ext uri="{FF2B5EF4-FFF2-40B4-BE49-F238E27FC236}">
                  <a16:creationId xmlns:a16="http://schemas.microsoft.com/office/drawing/2014/main" id="{0FEE6643-3D82-462B-8B63-74C73DF57C50}"/>
                </a:ext>
              </a:extLst>
            </p:cNvPr>
            <p:cNvSpPr txBox="1">
              <a:spLocks noChangeArrowheads="1"/>
            </p:cNvSpPr>
            <p:nvPr/>
          </p:nvSpPr>
          <p:spPr bwMode="auto">
            <a:xfrm>
              <a:off x="3312" y="864"/>
              <a:ext cx="211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en-US" altLang="zh-CN" sz="2800" b="1">
                  <a:latin typeface="Times New Roman" panose="02020603050405020304" pitchFamily="18" charset="0"/>
                </a:rPr>
                <a:t>net</a:t>
              </a:r>
              <a:r>
                <a:rPr lang="en-US" altLang="zh-CN" sz="2800" b="1" baseline="-25000">
                  <a:latin typeface="Times New Roman" panose="02020603050405020304" pitchFamily="18" charset="0"/>
                </a:rPr>
                <a:t>k</a:t>
              </a:r>
              <a:r>
                <a:rPr lang="zh-CN" altLang="en-US" sz="2800" b="1">
                  <a:latin typeface="Times New Roman" panose="02020603050405020304" pitchFamily="18" charset="0"/>
                </a:rPr>
                <a:t>是 </a:t>
              </a:r>
              <a:r>
                <a:rPr lang="en-US" altLang="zh-CN" sz="2800" b="1">
                  <a:latin typeface="Times New Roman" panose="02020603050405020304" pitchFamily="18" charset="0"/>
                </a:rPr>
                <a:t>o</a:t>
              </a:r>
              <a:r>
                <a:rPr lang="en-US" altLang="zh-CN" sz="2800" b="1" baseline="-25000">
                  <a:latin typeface="Times New Roman" panose="02020603050405020304" pitchFamily="18" charset="0"/>
                </a:rPr>
                <a:t>j</a:t>
              </a:r>
              <a:r>
                <a:rPr lang="zh-CN" altLang="en-US" sz="2800" b="1">
                  <a:latin typeface="Times New Roman" panose="02020603050405020304" pitchFamily="18" charset="0"/>
                </a:rPr>
                <a:t>下一级的神经元的网络输入</a:t>
              </a:r>
            </a:p>
          </p:txBody>
        </p:sp>
        <p:sp>
          <p:nvSpPr>
            <p:cNvPr id="16397" name="Freeform 24">
              <a:extLst>
                <a:ext uri="{FF2B5EF4-FFF2-40B4-BE49-F238E27FC236}">
                  <a16:creationId xmlns:a16="http://schemas.microsoft.com/office/drawing/2014/main" id="{EEA6E40B-C9A7-404B-83BA-4F8DBA0E0C47}"/>
                </a:ext>
              </a:extLst>
            </p:cNvPr>
            <p:cNvSpPr>
              <a:spLocks/>
            </p:cNvSpPr>
            <p:nvPr/>
          </p:nvSpPr>
          <p:spPr bwMode="auto">
            <a:xfrm>
              <a:off x="2688" y="1152"/>
              <a:ext cx="624" cy="816"/>
            </a:xfrm>
            <a:custGeom>
              <a:avLst/>
              <a:gdLst>
                <a:gd name="T0" fmla="*/ 624 w 624"/>
                <a:gd name="T1" fmla="*/ 0 h 816"/>
                <a:gd name="T2" fmla="*/ 192 w 624"/>
                <a:gd name="T3" fmla="*/ 240 h 816"/>
                <a:gd name="T4" fmla="*/ 0 w 624"/>
                <a:gd name="T5" fmla="*/ 816 h 816"/>
                <a:gd name="T6" fmla="*/ 0 60000 65536"/>
                <a:gd name="T7" fmla="*/ 0 60000 65536"/>
                <a:gd name="T8" fmla="*/ 0 60000 65536"/>
                <a:gd name="T9" fmla="*/ 0 w 624"/>
                <a:gd name="T10" fmla="*/ 0 h 816"/>
                <a:gd name="T11" fmla="*/ 624 w 624"/>
                <a:gd name="T12" fmla="*/ 816 h 816"/>
              </a:gdLst>
              <a:ahLst/>
              <a:cxnLst>
                <a:cxn ang="T6">
                  <a:pos x="T0" y="T1"/>
                </a:cxn>
                <a:cxn ang="T7">
                  <a:pos x="T2" y="T3"/>
                </a:cxn>
                <a:cxn ang="T8">
                  <a:pos x="T4" y="T5"/>
                </a:cxn>
              </a:cxnLst>
              <a:rect l="T9" t="T10" r="T11" b="T12"/>
              <a:pathLst>
                <a:path w="624" h="816">
                  <a:moveTo>
                    <a:pt x="624" y="0"/>
                  </a:moveTo>
                  <a:cubicBezTo>
                    <a:pt x="460" y="52"/>
                    <a:pt x="296" y="104"/>
                    <a:pt x="192" y="240"/>
                  </a:cubicBezTo>
                  <a:cubicBezTo>
                    <a:pt x="88" y="376"/>
                    <a:pt x="44" y="596"/>
                    <a:pt x="0" y="816"/>
                  </a:cubicBezTo>
                </a:path>
              </a:pathLst>
            </a:custGeom>
            <a:noFill/>
            <a:ln w="952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8659"/>
                                        </p:tgtEl>
                                        <p:attrNameLst>
                                          <p:attrName>style.visibility</p:attrName>
                                        </p:attrNameLst>
                                      </p:cBhvr>
                                      <p:to>
                                        <p:strVal val="visible"/>
                                      </p:to>
                                    </p:set>
                                    <p:anim calcmode="lin" valueType="num">
                                      <p:cBhvr additive="base">
                                        <p:cTn id="7" dur="500" fill="hold"/>
                                        <p:tgtEl>
                                          <p:spTgt spid="198659"/>
                                        </p:tgtEl>
                                        <p:attrNameLst>
                                          <p:attrName>ppt_x</p:attrName>
                                        </p:attrNameLst>
                                      </p:cBhvr>
                                      <p:tavLst>
                                        <p:tav tm="0">
                                          <p:val>
                                            <p:strVal val="0-#ppt_w/2"/>
                                          </p:val>
                                        </p:tav>
                                        <p:tav tm="100000">
                                          <p:val>
                                            <p:strVal val="#ppt_x"/>
                                          </p:val>
                                        </p:tav>
                                      </p:tavLst>
                                    </p:anim>
                                    <p:anim calcmode="lin" valueType="num">
                                      <p:cBhvr additive="base">
                                        <p:cTn id="8" dur="500" fill="hold"/>
                                        <p:tgtEl>
                                          <p:spTgt spid="19865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198660"/>
                                        </p:tgtEl>
                                        <p:attrNameLst>
                                          <p:attrName>style.visibility</p:attrName>
                                        </p:attrNameLst>
                                      </p:cBhvr>
                                      <p:to>
                                        <p:strVal val="visible"/>
                                      </p:to>
                                    </p:set>
                                    <p:anim calcmode="lin" valueType="num">
                                      <p:cBhvr additive="base">
                                        <p:cTn id="12" dur="500" fill="hold"/>
                                        <p:tgtEl>
                                          <p:spTgt spid="198660"/>
                                        </p:tgtEl>
                                        <p:attrNameLst>
                                          <p:attrName>ppt_x</p:attrName>
                                        </p:attrNameLst>
                                      </p:cBhvr>
                                      <p:tavLst>
                                        <p:tav tm="0">
                                          <p:val>
                                            <p:strVal val="0-#ppt_w/2"/>
                                          </p:val>
                                        </p:tav>
                                        <p:tav tm="100000">
                                          <p:val>
                                            <p:strVal val="#ppt_x"/>
                                          </p:val>
                                        </p:tav>
                                      </p:tavLst>
                                    </p:anim>
                                    <p:anim calcmode="lin" valueType="num">
                                      <p:cBhvr additive="base">
                                        <p:cTn id="13" dur="500" fill="hold"/>
                                        <p:tgtEl>
                                          <p:spTgt spid="19866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198661"/>
                                        </p:tgtEl>
                                        <p:attrNameLst>
                                          <p:attrName>style.visibility</p:attrName>
                                        </p:attrNameLst>
                                      </p:cBhvr>
                                      <p:to>
                                        <p:strVal val="visible"/>
                                      </p:to>
                                    </p:set>
                                    <p:anim calcmode="lin" valueType="num">
                                      <p:cBhvr additive="base">
                                        <p:cTn id="18" dur="500" fill="hold"/>
                                        <p:tgtEl>
                                          <p:spTgt spid="198661"/>
                                        </p:tgtEl>
                                        <p:attrNameLst>
                                          <p:attrName>ppt_x</p:attrName>
                                        </p:attrNameLst>
                                      </p:cBhvr>
                                      <p:tavLst>
                                        <p:tav tm="0">
                                          <p:val>
                                            <p:strVal val="0-#ppt_w/2"/>
                                          </p:val>
                                        </p:tav>
                                        <p:tav tm="100000">
                                          <p:val>
                                            <p:strVal val="#ppt_x"/>
                                          </p:val>
                                        </p:tav>
                                      </p:tavLst>
                                    </p:anim>
                                    <p:anim calcmode="lin" valueType="num">
                                      <p:cBhvr additive="base">
                                        <p:cTn id="19" dur="500" fill="hold"/>
                                        <p:tgtEl>
                                          <p:spTgt spid="198661"/>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0-#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198662"/>
                                        </p:tgtEl>
                                        <p:attrNameLst>
                                          <p:attrName>style.visibility</p:attrName>
                                        </p:attrNameLst>
                                      </p:cBhvr>
                                      <p:to>
                                        <p:strVal val="visible"/>
                                      </p:to>
                                    </p:set>
                                    <p:anim calcmode="lin" valueType="num">
                                      <p:cBhvr additive="base">
                                        <p:cTn id="36" dur="500" fill="hold"/>
                                        <p:tgtEl>
                                          <p:spTgt spid="198662"/>
                                        </p:tgtEl>
                                        <p:attrNameLst>
                                          <p:attrName>ppt_x</p:attrName>
                                        </p:attrNameLst>
                                      </p:cBhvr>
                                      <p:tavLst>
                                        <p:tav tm="0">
                                          <p:val>
                                            <p:strVal val="0-#ppt_w/2"/>
                                          </p:val>
                                        </p:tav>
                                        <p:tav tm="100000">
                                          <p:val>
                                            <p:strVal val="#ppt_x"/>
                                          </p:val>
                                        </p:tav>
                                      </p:tavLst>
                                    </p:anim>
                                    <p:anim calcmode="lin" valueType="num">
                                      <p:cBhvr additive="base">
                                        <p:cTn id="37" dur="500" fill="hold"/>
                                        <p:tgtEl>
                                          <p:spTgt spid="1986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C6EB1C74-0244-4B85-B7AD-403AE5E6C9C9}"/>
              </a:ext>
            </a:extLst>
          </p:cNvPr>
          <p:cNvSpPr>
            <a:spLocks noGrp="1"/>
          </p:cNvSpPr>
          <p:nvPr>
            <p:ph type="dt" sz="quarter" idx="10"/>
          </p:nvPr>
        </p:nvSpPr>
        <p:spPr/>
        <p:txBody>
          <a:bodyPr/>
          <a:lstStyle/>
          <a:p>
            <a:pPr>
              <a:defRPr/>
            </a:pPr>
            <a:fld id="{F5CD47A4-3B11-49E3-AEA5-91497922E206}" type="datetime1">
              <a:rPr lang="zh-CN" altLang="en-US"/>
              <a:pPr>
                <a:defRPr/>
              </a:pPr>
              <a:t>2020/12/1</a:t>
            </a:fld>
            <a:endParaRPr lang="en-US" altLang="zh-CN"/>
          </a:p>
        </p:txBody>
      </p:sp>
      <p:sp>
        <p:nvSpPr>
          <p:cNvPr id="9" name="灯片编号占位符 5">
            <a:extLst>
              <a:ext uri="{FF2B5EF4-FFF2-40B4-BE49-F238E27FC236}">
                <a16:creationId xmlns:a16="http://schemas.microsoft.com/office/drawing/2014/main" id="{588C4A74-3363-4587-A5EB-7CB27F728AC0}"/>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D369C4EF-4527-4731-BC4B-C5B778E82311}" type="slidenum">
              <a:rPr lang="en-US" altLang="zh-CN">
                <a:solidFill>
                  <a:srgbClr val="898989"/>
                </a:solidFill>
              </a:rPr>
              <a:pPr/>
              <a:t>59</a:t>
            </a:fld>
            <a:endParaRPr lang="en-US" altLang="zh-CN">
              <a:solidFill>
                <a:srgbClr val="898989"/>
              </a:solidFill>
            </a:endParaRPr>
          </a:p>
        </p:txBody>
      </p:sp>
      <p:sp>
        <p:nvSpPr>
          <p:cNvPr id="17415" name="Rectangle 2">
            <a:extLst>
              <a:ext uri="{FF2B5EF4-FFF2-40B4-BE49-F238E27FC236}">
                <a16:creationId xmlns:a16="http://schemas.microsoft.com/office/drawing/2014/main" id="{05FF2C6C-813B-4462-B911-24BB3D4A6D84}"/>
              </a:ext>
            </a:extLst>
          </p:cNvPr>
          <p:cNvSpPr>
            <a:spLocks noGrp="1" noChangeArrowheads="1"/>
          </p:cNvSpPr>
          <p:nvPr>
            <p:ph type="title"/>
          </p:nvPr>
        </p:nvSpPr>
        <p:spPr/>
        <p:txBody>
          <a:bodyPr/>
          <a:lstStyle/>
          <a:p>
            <a:r>
              <a:rPr lang="en-US" altLang="zh-CN" b="1">
                <a:ea typeface="黑体" panose="02010609060101010101" pitchFamily="49" charset="-122"/>
              </a:rPr>
              <a:t>AN</a:t>
            </a:r>
            <a:r>
              <a:rPr lang="en-US" altLang="zh-CN" b="1" baseline="-30000">
                <a:ea typeface="黑体" panose="02010609060101010101" pitchFamily="49" charset="-122"/>
              </a:rPr>
              <a:t>j</a:t>
            </a:r>
            <a:r>
              <a:rPr lang="zh-CN" altLang="en-US" b="1">
                <a:ea typeface="黑体" panose="02010609060101010101" pitchFamily="49" charset="-122"/>
              </a:rPr>
              <a:t>为隐藏层神经元</a:t>
            </a:r>
            <a:endParaRPr lang="zh-CN" altLang="en-US"/>
          </a:p>
        </p:txBody>
      </p:sp>
      <p:sp>
        <p:nvSpPr>
          <p:cNvPr id="17416" name="Rectangle 3">
            <a:extLst>
              <a:ext uri="{FF2B5EF4-FFF2-40B4-BE49-F238E27FC236}">
                <a16:creationId xmlns:a16="http://schemas.microsoft.com/office/drawing/2014/main" id="{77FD04D7-A48D-4318-A77B-DB0D631FFCA6}"/>
              </a:ext>
            </a:extLst>
          </p:cNvPr>
          <p:cNvSpPr>
            <a:spLocks noChangeArrowheads="1"/>
          </p:cNvSpPr>
          <p:nvPr/>
        </p:nvSpPr>
        <p:spPr bwMode="auto">
          <a:xfrm>
            <a:off x="5314950" y="2919413"/>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199684" name="Object 14">
            <a:extLst>
              <a:ext uri="{FF2B5EF4-FFF2-40B4-BE49-F238E27FC236}">
                <a16:creationId xmlns:a16="http://schemas.microsoft.com/office/drawing/2014/main" id="{D9961F10-B64E-4A0A-9A42-A291833217EF}"/>
              </a:ext>
            </a:extLst>
          </p:cNvPr>
          <p:cNvGraphicFramePr>
            <a:graphicFrameLocks noChangeAspect="1"/>
          </p:cNvGraphicFramePr>
          <p:nvPr/>
        </p:nvGraphicFramePr>
        <p:xfrm>
          <a:off x="2057400" y="1524000"/>
          <a:ext cx="4572000" cy="2895600"/>
        </p:xfrm>
        <a:graphic>
          <a:graphicData uri="http://schemas.openxmlformats.org/presentationml/2006/ole">
            <mc:AlternateContent xmlns:mc="http://schemas.openxmlformats.org/markup-compatibility/2006">
              <mc:Choice xmlns:v="urn:schemas-microsoft-com:vml" Requires="v">
                <p:oleObj spid="_x0000_s32800" r:id="rId3" imgW="1562100" imgH="1016000" progId="Equation.3">
                  <p:embed/>
                </p:oleObj>
              </mc:Choice>
              <mc:Fallback>
                <p:oleObj r:id="rId3" imgW="1562100" imgH="1016000" progId="Equation.3">
                  <p:embed/>
                  <p:pic>
                    <p:nvPicPr>
                      <p:cNvPr id="199684" name="Object 14">
                        <a:extLst>
                          <a:ext uri="{FF2B5EF4-FFF2-40B4-BE49-F238E27FC236}">
                            <a16:creationId xmlns:a16="http://schemas.microsoft.com/office/drawing/2014/main" id="{D9961F10-B64E-4A0A-9A42-A29183321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524000"/>
                        <a:ext cx="4572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9685" name="Object 15">
            <a:extLst>
              <a:ext uri="{FF2B5EF4-FFF2-40B4-BE49-F238E27FC236}">
                <a16:creationId xmlns:a16="http://schemas.microsoft.com/office/drawing/2014/main" id="{79BEC6BE-698E-4D6C-8DB6-FFD0E3DC51BF}"/>
              </a:ext>
            </a:extLst>
          </p:cNvPr>
          <p:cNvGraphicFramePr>
            <a:graphicFrameLocks noChangeAspect="1"/>
          </p:cNvGraphicFramePr>
          <p:nvPr/>
        </p:nvGraphicFramePr>
        <p:xfrm>
          <a:off x="3124200" y="4876800"/>
          <a:ext cx="3505200" cy="1219200"/>
        </p:xfrm>
        <a:graphic>
          <a:graphicData uri="http://schemas.openxmlformats.org/presentationml/2006/ole">
            <mc:AlternateContent xmlns:mc="http://schemas.openxmlformats.org/markup-compatibility/2006">
              <mc:Choice xmlns:v="urn:schemas-microsoft-com:vml" Requires="v">
                <p:oleObj spid="_x0000_s32801" r:id="rId5" imgW="1054100" imgH="444500" progId="Equation.3">
                  <p:embed/>
                </p:oleObj>
              </mc:Choice>
              <mc:Fallback>
                <p:oleObj r:id="rId5" imgW="1054100" imgH="444500" progId="Equation.3">
                  <p:embed/>
                  <p:pic>
                    <p:nvPicPr>
                      <p:cNvPr id="199685" name="Object 15">
                        <a:extLst>
                          <a:ext uri="{FF2B5EF4-FFF2-40B4-BE49-F238E27FC236}">
                            <a16:creationId xmlns:a16="http://schemas.microsoft.com/office/drawing/2014/main" id="{79BEC6BE-698E-4D6C-8DB6-FFD0E3DC51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4876800"/>
                        <a:ext cx="3505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9686" name="Object 16">
            <a:extLst>
              <a:ext uri="{FF2B5EF4-FFF2-40B4-BE49-F238E27FC236}">
                <a16:creationId xmlns:a16="http://schemas.microsoft.com/office/drawing/2014/main" id="{439CF8BD-7FE5-4BB5-9CFA-95766D1B02E9}"/>
              </a:ext>
            </a:extLst>
          </p:cNvPr>
          <p:cNvGraphicFramePr>
            <a:graphicFrameLocks noChangeAspect="1"/>
          </p:cNvGraphicFramePr>
          <p:nvPr/>
        </p:nvGraphicFramePr>
        <p:xfrm>
          <a:off x="7543800" y="3124200"/>
          <a:ext cx="2454275" cy="1295400"/>
        </p:xfrm>
        <a:graphic>
          <a:graphicData uri="http://schemas.openxmlformats.org/presentationml/2006/ole">
            <mc:AlternateContent xmlns:mc="http://schemas.openxmlformats.org/markup-compatibility/2006">
              <mc:Choice xmlns:v="urn:schemas-microsoft-com:vml" Requires="v">
                <p:oleObj spid="_x0000_s32802" name="Equation" r:id="rId7" imgW="799753" imgH="431613" progId="Equation.3">
                  <p:embed/>
                </p:oleObj>
              </mc:Choice>
              <mc:Fallback>
                <p:oleObj name="Equation" r:id="rId7" imgW="799753" imgH="431613" progId="Equation.3">
                  <p:embed/>
                  <p:pic>
                    <p:nvPicPr>
                      <p:cNvPr id="199686" name="Object 16">
                        <a:extLst>
                          <a:ext uri="{FF2B5EF4-FFF2-40B4-BE49-F238E27FC236}">
                            <a16:creationId xmlns:a16="http://schemas.microsoft.com/office/drawing/2014/main" id="{439CF8BD-7FE5-4BB5-9CFA-95766D1B02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800" y="3124200"/>
                        <a:ext cx="24542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9684"/>
                                        </p:tgtEl>
                                        <p:attrNameLst>
                                          <p:attrName>style.visibility</p:attrName>
                                        </p:attrNameLst>
                                      </p:cBhvr>
                                      <p:to>
                                        <p:strVal val="visible"/>
                                      </p:to>
                                    </p:set>
                                    <p:anim calcmode="lin" valueType="num">
                                      <p:cBhvr additive="base">
                                        <p:cTn id="7" dur="500" fill="hold"/>
                                        <p:tgtEl>
                                          <p:spTgt spid="199684"/>
                                        </p:tgtEl>
                                        <p:attrNameLst>
                                          <p:attrName>ppt_x</p:attrName>
                                        </p:attrNameLst>
                                      </p:cBhvr>
                                      <p:tavLst>
                                        <p:tav tm="0">
                                          <p:val>
                                            <p:strVal val="0-#ppt_w/2"/>
                                          </p:val>
                                        </p:tav>
                                        <p:tav tm="100000">
                                          <p:val>
                                            <p:strVal val="#ppt_x"/>
                                          </p:val>
                                        </p:tav>
                                      </p:tavLst>
                                    </p:anim>
                                    <p:anim calcmode="lin" valueType="num">
                                      <p:cBhvr additive="base">
                                        <p:cTn id="8" dur="500" fill="hold"/>
                                        <p:tgtEl>
                                          <p:spTgt spid="1996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9686"/>
                                        </p:tgtEl>
                                        <p:attrNameLst>
                                          <p:attrName>style.visibility</p:attrName>
                                        </p:attrNameLst>
                                      </p:cBhvr>
                                      <p:to>
                                        <p:strVal val="visible"/>
                                      </p:to>
                                    </p:set>
                                    <p:anim calcmode="lin" valueType="num">
                                      <p:cBhvr additive="base">
                                        <p:cTn id="13" dur="500" fill="hold"/>
                                        <p:tgtEl>
                                          <p:spTgt spid="199686"/>
                                        </p:tgtEl>
                                        <p:attrNameLst>
                                          <p:attrName>ppt_x</p:attrName>
                                        </p:attrNameLst>
                                      </p:cBhvr>
                                      <p:tavLst>
                                        <p:tav tm="0">
                                          <p:val>
                                            <p:strVal val="0-#ppt_w/2"/>
                                          </p:val>
                                        </p:tav>
                                        <p:tav tm="100000">
                                          <p:val>
                                            <p:strVal val="#ppt_x"/>
                                          </p:val>
                                        </p:tav>
                                      </p:tavLst>
                                    </p:anim>
                                    <p:anim calcmode="lin" valueType="num">
                                      <p:cBhvr additive="base">
                                        <p:cTn id="14" dur="500" fill="hold"/>
                                        <p:tgtEl>
                                          <p:spTgt spid="19968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99685"/>
                                        </p:tgtEl>
                                        <p:attrNameLst>
                                          <p:attrName>style.visibility</p:attrName>
                                        </p:attrNameLst>
                                      </p:cBhvr>
                                      <p:to>
                                        <p:strVal val="visible"/>
                                      </p:to>
                                    </p:set>
                                    <p:anim calcmode="lin" valueType="num">
                                      <p:cBhvr additive="base">
                                        <p:cTn id="19" dur="500" fill="hold"/>
                                        <p:tgtEl>
                                          <p:spTgt spid="199685"/>
                                        </p:tgtEl>
                                        <p:attrNameLst>
                                          <p:attrName>ppt_x</p:attrName>
                                        </p:attrNameLst>
                                      </p:cBhvr>
                                      <p:tavLst>
                                        <p:tav tm="0">
                                          <p:val>
                                            <p:strVal val="0-#ppt_w/2"/>
                                          </p:val>
                                        </p:tav>
                                        <p:tav tm="100000">
                                          <p:val>
                                            <p:strVal val="#ppt_x"/>
                                          </p:val>
                                        </p:tav>
                                      </p:tavLst>
                                    </p:anim>
                                    <p:anim calcmode="lin" valueType="num">
                                      <p:cBhvr additive="base">
                                        <p:cTn id="20" dur="500" fill="hold"/>
                                        <p:tgtEl>
                                          <p:spTgt spid="1996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5" y="408518"/>
            <a:ext cx="3323167"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0179" name="文本框 4"/>
          <p:cNvSpPr txBox="1">
            <a:spLocks noChangeArrowheads="1"/>
          </p:cNvSpPr>
          <p:nvPr/>
        </p:nvSpPr>
        <p:spPr bwMode="auto">
          <a:xfrm>
            <a:off x="4434418" y="1261533"/>
            <a:ext cx="3257623" cy="502766"/>
          </a:xfrm>
          <a:prstGeom prst="rect">
            <a:avLst/>
          </a:prstGeom>
          <a:noFill/>
          <a:ln w="9525">
            <a:noFill/>
            <a:miter lim="800000"/>
            <a:headEnd/>
            <a:tailEnd/>
          </a:ln>
        </p:spPr>
        <p:txBody>
          <a:bodyPr wrap="none">
            <a:spAutoFit/>
          </a:bodyPr>
          <a:lstStyle/>
          <a:p>
            <a:r>
              <a:rPr lang="zh-CN" altLang="en-US" sz="2667">
                <a:latin typeface="微软雅黑" pitchFamily="34" charset="-122"/>
                <a:ea typeface="微软雅黑" pitchFamily="34" charset="-122"/>
              </a:rPr>
              <a:t>人工神经网络神模型</a:t>
            </a:r>
          </a:p>
        </p:txBody>
      </p:sp>
      <p:pic>
        <p:nvPicPr>
          <p:cNvPr id="4" name="图片 3"/>
          <p:cNvPicPr>
            <a:picLocks noChangeAspect="1"/>
          </p:cNvPicPr>
          <p:nvPr/>
        </p:nvPicPr>
        <p:blipFill>
          <a:blip r:embed="rId3" cstate="print"/>
          <a:stretch>
            <a:fillRect/>
          </a:stretch>
        </p:blipFill>
        <p:spPr>
          <a:xfrm>
            <a:off x="1892549" y="1934633"/>
            <a:ext cx="8263467" cy="404706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448526B9-04E0-4C0B-BA27-57A30A4ADF20}"/>
              </a:ext>
            </a:extLst>
          </p:cNvPr>
          <p:cNvSpPr>
            <a:spLocks noGrp="1"/>
          </p:cNvSpPr>
          <p:nvPr>
            <p:ph type="dt" sz="quarter" idx="10"/>
          </p:nvPr>
        </p:nvSpPr>
        <p:spPr/>
        <p:txBody>
          <a:bodyPr/>
          <a:lstStyle/>
          <a:p>
            <a:pPr>
              <a:defRPr/>
            </a:pPr>
            <a:fld id="{EE522C6F-7770-49C4-BA1B-1AA5B237A6E7}" type="datetime1">
              <a:rPr lang="zh-CN" altLang="en-US"/>
              <a:pPr>
                <a:defRPr/>
              </a:pPr>
              <a:t>2020/12/1</a:t>
            </a:fld>
            <a:endParaRPr lang="en-US" altLang="zh-CN"/>
          </a:p>
        </p:txBody>
      </p:sp>
      <p:sp>
        <p:nvSpPr>
          <p:cNvPr id="9" name="灯片编号占位符 5">
            <a:extLst>
              <a:ext uri="{FF2B5EF4-FFF2-40B4-BE49-F238E27FC236}">
                <a16:creationId xmlns:a16="http://schemas.microsoft.com/office/drawing/2014/main" id="{9DC4B632-B0CD-4625-87F3-B0CD8FF14B43}"/>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CED7AE6A-665C-447C-AE1F-091E832A984E}" type="slidenum">
              <a:rPr lang="en-US" altLang="zh-CN">
                <a:solidFill>
                  <a:srgbClr val="898989"/>
                </a:solidFill>
              </a:rPr>
              <a:pPr/>
              <a:t>60</a:t>
            </a:fld>
            <a:endParaRPr lang="en-US" altLang="zh-CN">
              <a:solidFill>
                <a:srgbClr val="898989"/>
              </a:solidFill>
            </a:endParaRPr>
          </a:p>
        </p:txBody>
      </p:sp>
      <p:sp>
        <p:nvSpPr>
          <p:cNvPr id="18438" name="Rectangle 2">
            <a:extLst>
              <a:ext uri="{FF2B5EF4-FFF2-40B4-BE49-F238E27FC236}">
                <a16:creationId xmlns:a16="http://schemas.microsoft.com/office/drawing/2014/main" id="{00501AE8-F055-4188-98AA-7267023ACD46}"/>
              </a:ext>
            </a:extLst>
          </p:cNvPr>
          <p:cNvSpPr>
            <a:spLocks noGrp="1" noChangeArrowheads="1"/>
          </p:cNvSpPr>
          <p:nvPr>
            <p:ph type="title"/>
          </p:nvPr>
        </p:nvSpPr>
        <p:spPr/>
        <p:txBody>
          <a:bodyPr/>
          <a:lstStyle/>
          <a:p>
            <a:r>
              <a:rPr lang="en-US" altLang="zh-CN" b="1">
                <a:ea typeface="黑体" panose="02010609060101010101" pitchFamily="49" charset="-122"/>
              </a:rPr>
              <a:t>AN</a:t>
            </a:r>
            <a:r>
              <a:rPr lang="en-US" altLang="zh-CN" b="1" baseline="-30000">
                <a:ea typeface="黑体" panose="02010609060101010101" pitchFamily="49" charset="-122"/>
              </a:rPr>
              <a:t>j</a:t>
            </a:r>
            <a:r>
              <a:rPr lang="zh-CN" altLang="en-US" b="1">
                <a:ea typeface="黑体" panose="02010609060101010101" pitchFamily="49" charset="-122"/>
              </a:rPr>
              <a:t>为隐藏层神经元</a:t>
            </a:r>
            <a:endParaRPr lang="zh-CN" altLang="en-US"/>
          </a:p>
        </p:txBody>
      </p:sp>
      <p:sp>
        <p:nvSpPr>
          <p:cNvPr id="18439" name="Rectangle 3">
            <a:extLst>
              <a:ext uri="{FF2B5EF4-FFF2-40B4-BE49-F238E27FC236}">
                <a16:creationId xmlns:a16="http://schemas.microsoft.com/office/drawing/2014/main" id="{9F9FE97D-5B6D-4F1B-AED9-283268DF7BE3}"/>
              </a:ext>
            </a:extLst>
          </p:cNvPr>
          <p:cNvSpPr>
            <a:spLocks noChangeArrowheads="1"/>
          </p:cNvSpPr>
          <p:nvPr/>
        </p:nvSpPr>
        <p:spPr bwMode="auto">
          <a:xfrm>
            <a:off x="5214938" y="298608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200708" name="Object 10">
            <a:extLst>
              <a:ext uri="{FF2B5EF4-FFF2-40B4-BE49-F238E27FC236}">
                <a16:creationId xmlns:a16="http://schemas.microsoft.com/office/drawing/2014/main" id="{C69A78E9-8C32-444E-91EE-8FCC5AB07153}"/>
              </a:ext>
            </a:extLst>
          </p:cNvPr>
          <p:cNvGraphicFramePr>
            <a:graphicFrameLocks noChangeAspect="1"/>
          </p:cNvGraphicFramePr>
          <p:nvPr/>
        </p:nvGraphicFramePr>
        <p:xfrm>
          <a:off x="2438400" y="1600200"/>
          <a:ext cx="5105400" cy="2743200"/>
        </p:xfrm>
        <a:graphic>
          <a:graphicData uri="http://schemas.openxmlformats.org/presentationml/2006/ole">
            <mc:AlternateContent xmlns:mc="http://schemas.openxmlformats.org/markup-compatibility/2006">
              <mc:Choice xmlns:v="urn:schemas-microsoft-com:vml" Requires="v">
                <p:oleObj spid="_x0000_s33814" r:id="rId3" imgW="1765300" imgH="889000" progId="Equation.3">
                  <p:embed/>
                </p:oleObj>
              </mc:Choice>
              <mc:Fallback>
                <p:oleObj r:id="rId3" imgW="1765300" imgH="889000" progId="Equation.3">
                  <p:embed/>
                  <p:pic>
                    <p:nvPicPr>
                      <p:cNvPr id="200708" name="Object 10">
                        <a:extLst>
                          <a:ext uri="{FF2B5EF4-FFF2-40B4-BE49-F238E27FC236}">
                            <a16:creationId xmlns:a16="http://schemas.microsoft.com/office/drawing/2014/main" id="{C69A78E9-8C32-444E-91EE-8FCC5AB07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600200"/>
                        <a:ext cx="5105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0" name="Rectangle 5">
            <a:extLst>
              <a:ext uri="{FF2B5EF4-FFF2-40B4-BE49-F238E27FC236}">
                <a16:creationId xmlns:a16="http://schemas.microsoft.com/office/drawing/2014/main" id="{91DE2AE4-3496-4264-8B2C-61DE6D98DAC9}"/>
              </a:ext>
            </a:extLst>
          </p:cNvPr>
          <p:cNvSpPr>
            <a:spLocks noChangeArrowheads="1"/>
          </p:cNvSpPr>
          <p:nvPr/>
        </p:nvSpPr>
        <p:spPr bwMode="auto">
          <a:xfrm>
            <a:off x="5314950" y="3224213"/>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graphicFrame>
        <p:nvGraphicFramePr>
          <p:cNvPr id="200710" name="Object 11">
            <a:extLst>
              <a:ext uri="{FF2B5EF4-FFF2-40B4-BE49-F238E27FC236}">
                <a16:creationId xmlns:a16="http://schemas.microsoft.com/office/drawing/2014/main" id="{BF129DAA-5902-41BA-9A62-48CA923B8B8A}"/>
              </a:ext>
            </a:extLst>
          </p:cNvPr>
          <p:cNvGraphicFramePr>
            <a:graphicFrameLocks noChangeAspect="1"/>
          </p:cNvGraphicFramePr>
          <p:nvPr/>
        </p:nvGraphicFramePr>
        <p:xfrm>
          <a:off x="2971800" y="4572000"/>
          <a:ext cx="5791200" cy="1524000"/>
        </p:xfrm>
        <a:graphic>
          <a:graphicData uri="http://schemas.openxmlformats.org/presentationml/2006/ole">
            <mc:AlternateContent xmlns:mc="http://schemas.openxmlformats.org/markup-compatibility/2006">
              <mc:Choice xmlns:v="urn:schemas-microsoft-com:vml" Requires="v">
                <p:oleObj spid="_x0000_s33815" r:id="rId5" imgW="1562100" imgH="406400" progId="Equation.3">
                  <p:embed/>
                </p:oleObj>
              </mc:Choice>
              <mc:Fallback>
                <p:oleObj r:id="rId5" imgW="1562100" imgH="406400" progId="Equation.3">
                  <p:embed/>
                  <p:pic>
                    <p:nvPicPr>
                      <p:cNvPr id="200710" name="Object 11">
                        <a:extLst>
                          <a:ext uri="{FF2B5EF4-FFF2-40B4-BE49-F238E27FC236}">
                            <a16:creationId xmlns:a16="http://schemas.microsoft.com/office/drawing/2014/main" id="{BF129DAA-5902-41BA-9A62-48CA923B8B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4572000"/>
                        <a:ext cx="5791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00708"/>
                                        </p:tgtEl>
                                        <p:attrNameLst>
                                          <p:attrName>style.visibility</p:attrName>
                                        </p:attrNameLst>
                                      </p:cBhvr>
                                      <p:to>
                                        <p:strVal val="visible"/>
                                      </p:to>
                                    </p:set>
                                    <p:anim calcmode="lin" valueType="num">
                                      <p:cBhvr additive="base">
                                        <p:cTn id="7" dur="500" fill="hold"/>
                                        <p:tgtEl>
                                          <p:spTgt spid="200708"/>
                                        </p:tgtEl>
                                        <p:attrNameLst>
                                          <p:attrName>ppt_x</p:attrName>
                                        </p:attrNameLst>
                                      </p:cBhvr>
                                      <p:tavLst>
                                        <p:tav tm="0">
                                          <p:val>
                                            <p:strVal val="0-#ppt_w/2"/>
                                          </p:val>
                                        </p:tav>
                                        <p:tav tm="100000">
                                          <p:val>
                                            <p:strVal val="#ppt_x"/>
                                          </p:val>
                                        </p:tav>
                                      </p:tavLst>
                                    </p:anim>
                                    <p:anim calcmode="lin" valueType="num">
                                      <p:cBhvr additive="base">
                                        <p:cTn id="8" dur="500" fill="hold"/>
                                        <p:tgtEl>
                                          <p:spTgt spid="20070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00710"/>
                                        </p:tgtEl>
                                        <p:attrNameLst>
                                          <p:attrName>style.visibility</p:attrName>
                                        </p:attrNameLst>
                                      </p:cBhvr>
                                      <p:to>
                                        <p:strVal val="visible"/>
                                      </p:to>
                                    </p:set>
                                    <p:anim calcmode="lin" valueType="num">
                                      <p:cBhvr additive="base">
                                        <p:cTn id="13" dur="500" fill="hold"/>
                                        <p:tgtEl>
                                          <p:spTgt spid="200710"/>
                                        </p:tgtEl>
                                        <p:attrNameLst>
                                          <p:attrName>ppt_x</p:attrName>
                                        </p:attrNameLst>
                                      </p:cBhvr>
                                      <p:tavLst>
                                        <p:tav tm="0">
                                          <p:val>
                                            <p:strVal val="0-#ppt_w/2"/>
                                          </p:val>
                                        </p:tav>
                                        <p:tav tm="100000">
                                          <p:val>
                                            <p:strVal val="#ppt_x"/>
                                          </p:val>
                                        </p:tav>
                                      </p:tavLst>
                                    </p:anim>
                                    <p:anim calcmode="lin" valueType="num">
                                      <p:cBhvr additive="base">
                                        <p:cTn id="14" dur="500" fill="hold"/>
                                        <p:tgtEl>
                                          <p:spTgt spid="2007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FD0A543F-262D-4A7A-A74A-4759C5246159}"/>
              </a:ext>
            </a:extLst>
          </p:cNvPr>
          <p:cNvSpPr>
            <a:spLocks noGrp="1"/>
          </p:cNvSpPr>
          <p:nvPr>
            <p:ph type="dt" sz="quarter" idx="10"/>
          </p:nvPr>
        </p:nvSpPr>
        <p:spPr/>
        <p:txBody>
          <a:bodyPr/>
          <a:lstStyle/>
          <a:p>
            <a:pPr>
              <a:defRPr/>
            </a:pPr>
            <a:fld id="{52A86E5B-6C4B-4DDF-9268-F835CAB403C1}" type="datetime1">
              <a:rPr lang="zh-CN" altLang="en-US"/>
              <a:pPr>
                <a:defRPr/>
              </a:pPr>
              <a:t>2020/12/1</a:t>
            </a:fld>
            <a:endParaRPr lang="en-US" altLang="zh-CN"/>
          </a:p>
        </p:txBody>
      </p:sp>
      <p:sp>
        <p:nvSpPr>
          <p:cNvPr id="7" name="灯片编号占位符 5">
            <a:extLst>
              <a:ext uri="{FF2B5EF4-FFF2-40B4-BE49-F238E27FC236}">
                <a16:creationId xmlns:a16="http://schemas.microsoft.com/office/drawing/2014/main" id="{223257AD-B9F0-4239-8078-82857A4A3E2C}"/>
              </a:ext>
            </a:extLst>
          </p:cNvPr>
          <p:cNvSpPr>
            <a:spLocks noGrp="1"/>
          </p:cNvSpPr>
          <p:nvPr>
            <p:ph type="sldNum" sz="quarter" idx="12"/>
          </p:nvPr>
        </p:nvSpPr>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7D9D2257-0087-4E22-9BB2-262C9D1EE223}" type="slidenum">
              <a:rPr lang="en-US" altLang="zh-CN">
                <a:solidFill>
                  <a:srgbClr val="898989"/>
                </a:solidFill>
              </a:rPr>
              <a:pPr/>
              <a:t>61</a:t>
            </a:fld>
            <a:endParaRPr lang="en-US" altLang="zh-CN">
              <a:solidFill>
                <a:srgbClr val="898989"/>
              </a:solidFill>
            </a:endParaRPr>
          </a:p>
        </p:txBody>
      </p:sp>
      <p:sp>
        <p:nvSpPr>
          <p:cNvPr id="19462" name="Rectangle 2">
            <a:extLst>
              <a:ext uri="{FF2B5EF4-FFF2-40B4-BE49-F238E27FC236}">
                <a16:creationId xmlns:a16="http://schemas.microsoft.com/office/drawing/2014/main" id="{B25EB13B-09AE-415D-81EA-4B8445FCA98E}"/>
              </a:ext>
            </a:extLst>
          </p:cNvPr>
          <p:cNvSpPr>
            <a:spLocks noGrp="1" noChangeArrowheads="1"/>
          </p:cNvSpPr>
          <p:nvPr>
            <p:ph type="title"/>
          </p:nvPr>
        </p:nvSpPr>
        <p:spPr/>
        <p:txBody>
          <a:bodyPr/>
          <a:lstStyle/>
          <a:p>
            <a:r>
              <a:rPr lang="en-US" altLang="zh-CN" b="1">
                <a:ea typeface="黑体" panose="02010609060101010101" pitchFamily="49" charset="-122"/>
              </a:rPr>
              <a:t>AN</a:t>
            </a:r>
            <a:r>
              <a:rPr lang="en-US" altLang="zh-CN" b="1" baseline="-30000">
                <a:ea typeface="黑体" panose="02010609060101010101" pitchFamily="49" charset="-122"/>
              </a:rPr>
              <a:t>j</a:t>
            </a:r>
            <a:r>
              <a:rPr lang="zh-CN" altLang="en-US" b="1">
                <a:ea typeface="黑体" panose="02010609060101010101" pitchFamily="49" charset="-122"/>
              </a:rPr>
              <a:t>为隐藏层神经元</a:t>
            </a:r>
            <a:endParaRPr lang="zh-CN" altLang="en-US"/>
          </a:p>
        </p:txBody>
      </p:sp>
      <p:graphicFrame>
        <p:nvGraphicFramePr>
          <p:cNvPr id="201731" name="Object 10">
            <a:extLst>
              <a:ext uri="{FF2B5EF4-FFF2-40B4-BE49-F238E27FC236}">
                <a16:creationId xmlns:a16="http://schemas.microsoft.com/office/drawing/2014/main" id="{56AF8AAD-8FFD-4A89-AE3A-49F59A90B003}"/>
              </a:ext>
            </a:extLst>
          </p:cNvPr>
          <p:cNvGraphicFramePr>
            <a:graphicFrameLocks noChangeAspect="1"/>
          </p:cNvGraphicFramePr>
          <p:nvPr/>
        </p:nvGraphicFramePr>
        <p:xfrm>
          <a:off x="2286000" y="1752600"/>
          <a:ext cx="5486400" cy="1347788"/>
        </p:xfrm>
        <a:graphic>
          <a:graphicData uri="http://schemas.openxmlformats.org/presentationml/2006/ole">
            <mc:AlternateContent xmlns:mc="http://schemas.openxmlformats.org/markup-compatibility/2006">
              <mc:Choice xmlns:v="urn:schemas-microsoft-com:vml" Requires="v">
                <p:oleObj spid="_x0000_s34838" r:id="rId3" imgW="1930400" imgH="406400" progId="Equation.3">
                  <p:embed/>
                </p:oleObj>
              </mc:Choice>
              <mc:Fallback>
                <p:oleObj r:id="rId3" imgW="1930400" imgH="406400" progId="Equation.3">
                  <p:embed/>
                  <p:pic>
                    <p:nvPicPr>
                      <p:cNvPr id="201731" name="Object 10">
                        <a:extLst>
                          <a:ext uri="{FF2B5EF4-FFF2-40B4-BE49-F238E27FC236}">
                            <a16:creationId xmlns:a16="http://schemas.microsoft.com/office/drawing/2014/main" id="{56AF8AAD-8FFD-4A89-AE3A-49F59A90B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752600"/>
                        <a:ext cx="5486400"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1732" name="Object 11">
            <a:extLst>
              <a:ext uri="{FF2B5EF4-FFF2-40B4-BE49-F238E27FC236}">
                <a16:creationId xmlns:a16="http://schemas.microsoft.com/office/drawing/2014/main" id="{1A30FF44-D269-4218-BA3D-D01E6EA637EF}"/>
              </a:ext>
            </a:extLst>
          </p:cNvPr>
          <p:cNvGraphicFramePr>
            <a:graphicFrameLocks noChangeAspect="1"/>
          </p:cNvGraphicFramePr>
          <p:nvPr/>
        </p:nvGraphicFramePr>
        <p:xfrm>
          <a:off x="2133600" y="3429000"/>
          <a:ext cx="6781800" cy="1371600"/>
        </p:xfrm>
        <a:graphic>
          <a:graphicData uri="http://schemas.openxmlformats.org/presentationml/2006/ole">
            <mc:AlternateContent xmlns:mc="http://schemas.openxmlformats.org/markup-compatibility/2006">
              <mc:Choice xmlns:v="urn:schemas-microsoft-com:vml" Requires="v">
                <p:oleObj spid="_x0000_s34839" r:id="rId5" imgW="2183452" imgH="406224" progId="Equation.3">
                  <p:embed/>
                </p:oleObj>
              </mc:Choice>
              <mc:Fallback>
                <p:oleObj r:id="rId5" imgW="2183452" imgH="406224" progId="Equation.3">
                  <p:embed/>
                  <p:pic>
                    <p:nvPicPr>
                      <p:cNvPr id="201732" name="Object 11">
                        <a:extLst>
                          <a:ext uri="{FF2B5EF4-FFF2-40B4-BE49-F238E27FC236}">
                            <a16:creationId xmlns:a16="http://schemas.microsoft.com/office/drawing/2014/main" id="{1A30FF44-D269-4218-BA3D-D01E6EA637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429000"/>
                        <a:ext cx="6781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01731"/>
                                        </p:tgtEl>
                                        <p:attrNameLst>
                                          <p:attrName>style.visibility</p:attrName>
                                        </p:attrNameLst>
                                      </p:cBhvr>
                                      <p:to>
                                        <p:strVal val="visible"/>
                                      </p:to>
                                    </p:set>
                                    <p:anim calcmode="lin" valueType="num">
                                      <p:cBhvr additive="base">
                                        <p:cTn id="7" dur="500" fill="hold"/>
                                        <p:tgtEl>
                                          <p:spTgt spid="201731"/>
                                        </p:tgtEl>
                                        <p:attrNameLst>
                                          <p:attrName>ppt_x</p:attrName>
                                        </p:attrNameLst>
                                      </p:cBhvr>
                                      <p:tavLst>
                                        <p:tav tm="0">
                                          <p:val>
                                            <p:strVal val="0-#ppt_w/2"/>
                                          </p:val>
                                        </p:tav>
                                        <p:tav tm="100000">
                                          <p:val>
                                            <p:strVal val="#ppt_x"/>
                                          </p:val>
                                        </p:tav>
                                      </p:tavLst>
                                    </p:anim>
                                    <p:anim calcmode="lin" valueType="num">
                                      <p:cBhvr additive="base">
                                        <p:cTn id="8" dur="500" fill="hold"/>
                                        <p:tgtEl>
                                          <p:spTgt spid="20173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01732"/>
                                        </p:tgtEl>
                                        <p:attrNameLst>
                                          <p:attrName>style.visibility</p:attrName>
                                        </p:attrNameLst>
                                      </p:cBhvr>
                                      <p:to>
                                        <p:strVal val="visible"/>
                                      </p:to>
                                    </p:set>
                                    <p:anim calcmode="lin" valueType="num">
                                      <p:cBhvr additive="base">
                                        <p:cTn id="13" dur="500" fill="hold"/>
                                        <p:tgtEl>
                                          <p:spTgt spid="201732"/>
                                        </p:tgtEl>
                                        <p:attrNameLst>
                                          <p:attrName>ppt_x</p:attrName>
                                        </p:attrNameLst>
                                      </p:cBhvr>
                                      <p:tavLst>
                                        <p:tav tm="0">
                                          <p:val>
                                            <p:strVal val="0-#ppt_w/2"/>
                                          </p:val>
                                        </p:tav>
                                        <p:tav tm="100000">
                                          <p:val>
                                            <p:strVal val="#ppt_x"/>
                                          </p:val>
                                        </p:tav>
                                      </p:tavLst>
                                    </p:anim>
                                    <p:anim calcmode="lin" valueType="num">
                                      <p:cBhvr additive="base">
                                        <p:cTn id="14" dur="500" fill="hold"/>
                                        <p:tgtEl>
                                          <p:spTgt spid="2017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custDataLst>
              <p:tags r:id="rId2"/>
            </p:custDataLst>
          </p:nvPr>
        </p:nvSpPr>
        <p:spPr>
          <a:xfrm>
            <a:off x="6609386" y="-1"/>
            <a:ext cx="3416259" cy="6858002"/>
          </a:xfrm>
          <a:custGeom>
            <a:avLst/>
            <a:gdLst>
              <a:gd name="connsiteX0" fmla="*/ 3012597 w 3416259"/>
              <a:gd name="connsiteY0" fmla="*/ 0 h 6858002"/>
              <a:gd name="connsiteX1" fmla="*/ 3416259 w 3416259"/>
              <a:gd name="connsiteY1" fmla="*/ 0 h 6858002"/>
              <a:gd name="connsiteX2" fmla="*/ 403662 w 3416259"/>
              <a:gd name="connsiteY2" fmla="*/ 6858002 h 6858002"/>
              <a:gd name="connsiteX3" fmla="*/ 0 w 341625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3416259" h="6858002">
                <a:moveTo>
                  <a:pt x="3012597" y="0"/>
                </a:moveTo>
                <a:lnTo>
                  <a:pt x="3416259" y="0"/>
                </a:lnTo>
                <a:lnTo>
                  <a:pt x="403662" y="6858002"/>
                </a:lnTo>
                <a:lnTo>
                  <a:pt x="0" y="6858002"/>
                </a:lnTo>
                <a:close/>
              </a:path>
            </a:pathLst>
          </a:custGeom>
          <a:solidFill>
            <a:srgbClr val="266CB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任意多边形: 形状 5"/>
          <p:cNvSpPr/>
          <p:nvPr>
            <p:custDataLst>
              <p:tags r:id="rId3"/>
            </p:custDataLst>
          </p:nvPr>
        </p:nvSpPr>
        <p:spPr>
          <a:xfrm>
            <a:off x="7203062" y="-1"/>
            <a:ext cx="4989538" cy="6858002"/>
          </a:xfrm>
          <a:custGeom>
            <a:avLst/>
            <a:gdLst>
              <a:gd name="connsiteX0" fmla="*/ 3006417 w 4989538"/>
              <a:gd name="connsiteY0" fmla="*/ 0 h 6858002"/>
              <a:gd name="connsiteX1" fmla="*/ 4989538 w 4989538"/>
              <a:gd name="connsiteY1" fmla="*/ 0 h 6858002"/>
              <a:gd name="connsiteX2" fmla="*/ 4989538 w 4989538"/>
              <a:gd name="connsiteY2" fmla="*/ 2584276 h 6858002"/>
              <a:gd name="connsiteX3" fmla="*/ 3116018 w 4989538"/>
              <a:gd name="connsiteY3" fmla="*/ 6858002 h 6858002"/>
              <a:gd name="connsiteX4" fmla="*/ 0 w 4989538"/>
              <a:gd name="connsiteY4" fmla="*/ 6858002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538" h="6858002">
                <a:moveTo>
                  <a:pt x="3006417" y="0"/>
                </a:moveTo>
                <a:lnTo>
                  <a:pt x="4989538" y="0"/>
                </a:lnTo>
                <a:lnTo>
                  <a:pt x="4989538" y="2584276"/>
                </a:lnTo>
                <a:lnTo>
                  <a:pt x="3116018" y="6858002"/>
                </a:lnTo>
                <a:lnTo>
                  <a:pt x="0" y="6858002"/>
                </a:lnTo>
                <a:close/>
              </a:path>
            </a:pathLst>
          </a:custGeom>
          <a:solidFill>
            <a:srgbClr val="266CB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矩形 6"/>
          <p:cNvSpPr/>
          <p:nvPr>
            <p:custDataLst>
              <p:tags r:id="rId4"/>
            </p:custDataLst>
          </p:nvPr>
        </p:nvSpPr>
        <p:spPr>
          <a:xfrm>
            <a:off x="0" y="1828800"/>
            <a:ext cx="12192000" cy="4419709"/>
          </a:xfrm>
          <a:prstGeom prst="rect">
            <a:avLst/>
          </a:prstGeom>
          <a:solidFill>
            <a:srgbClr val="FFFFFF"/>
          </a:solidFill>
          <a:ln>
            <a:noFill/>
          </a:ln>
          <a:effectLst>
            <a:outerShdw blurRad="63500" algn="ctr" rotWithShape="0">
              <a:srgbClr val="0D0D0D">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Title 6"/>
          <p:cNvSpPr txBox="1"/>
          <p:nvPr>
            <p:custDataLst>
              <p:tags r:id="rId5"/>
            </p:custDataLst>
          </p:nvPr>
        </p:nvSpPr>
        <p:spPr>
          <a:xfrm>
            <a:off x="484414" y="2066925"/>
            <a:ext cx="10755124" cy="433588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en-US" altLang="zh-CN"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）使用自下上升非监督学习（就是从底层开始，一层一层的往顶层训练）</a:t>
            </a:r>
          </a:p>
          <a:p>
            <a:pPr marL="0" lvl="0" indent="-285750" algn="l" fontAlgn="ctr">
              <a:lnSpc>
                <a:spcPct val="130000"/>
              </a:lnSpc>
              <a:spcBef>
                <a:spcPts val="1000"/>
              </a:spcBef>
              <a:spcAft>
                <a:spcPts val="0"/>
              </a:spcAft>
              <a:buSzPct val="100000"/>
              <a:buFont typeface="Wingdings" panose="05000000000000000000" charset="0"/>
              <a:buNone/>
            </a:pPr>
            <a:r>
              <a:rPr lang="zh-CN" altLang="en-US"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采用无标定数据（有标定数据也可）分层训练各层参数，这一步可以看作是一个无监督训练过程，是和传统神经网络区别最大的部分（这个过程可以看作是</a:t>
            </a:r>
            <a:r>
              <a:rPr lang="en-US" altLang="zh-CN"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feature learning</a:t>
            </a:r>
            <a:r>
              <a:rPr lang="zh-CN" altLang="en-US"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过程）：</a:t>
            </a:r>
          </a:p>
          <a:p>
            <a:pPr marL="0" lvl="0" indent="-285750" algn="l" fontAlgn="ctr">
              <a:lnSpc>
                <a:spcPct val="130000"/>
              </a:lnSpc>
              <a:spcBef>
                <a:spcPts val="1000"/>
              </a:spcBef>
              <a:spcAft>
                <a:spcPts val="0"/>
              </a:spcAft>
              <a:buSzPct val="100000"/>
              <a:buFont typeface="Wingdings" panose="05000000000000000000" charset="0"/>
              <a:buNone/>
            </a:pPr>
            <a:r>
              <a:rPr lang="zh-CN" altLang="en-US"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具体的，先用无标定数据训练第一层，训练时先学习第一层的参数（这一层可以看作是得到一个使得输出和输入差别最小的三层神经网络的隐层），由于模型</a:t>
            </a:r>
            <a:r>
              <a:rPr lang="en-US" altLang="zh-CN"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capacity</a:t>
            </a:r>
            <a:r>
              <a:rPr lang="zh-CN" altLang="en-US"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的限制以及稀疏性约束，使得得到的模型能够学习到数据本身的结构，从而得到比输入更具有表示能力的特征；在学习得到第</a:t>
            </a:r>
            <a:r>
              <a:rPr lang="en-US" altLang="zh-CN"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n-1</a:t>
            </a:r>
            <a:r>
              <a:rPr lang="zh-CN" altLang="en-US"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层后，将</a:t>
            </a:r>
            <a:r>
              <a:rPr lang="en-US" altLang="zh-CN"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n-1</a:t>
            </a:r>
            <a:r>
              <a:rPr lang="zh-CN" altLang="en-US"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层的输出作为第</a:t>
            </a:r>
            <a:r>
              <a:rPr lang="en-US" altLang="zh-CN"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层的输入，训练第</a:t>
            </a:r>
            <a:r>
              <a:rPr lang="en-US" altLang="zh-CN"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8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层，由此分别得到各层的参数；</a:t>
            </a:r>
          </a:p>
        </p:txBody>
      </p:sp>
      <p:sp>
        <p:nvSpPr>
          <p:cNvPr id="3" name="文本框 2">
            <a:extLst>
              <a:ext uri="{FF2B5EF4-FFF2-40B4-BE49-F238E27FC236}">
                <a16:creationId xmlns:a16="http://schemas.microsoft.com/office/drawing/2014/main" id="{4DC5D17C-5893-41E2-BBFA-7E22117579F5}"/>
              </a:ext>
            </a:extLst>
          </p:cNvPr>
          <p:cNvSpPr txBox="1"/>
          <p:nvPr>
            <p:custDataLst>
              <p:tags r:id="rId6"/>
            </p:custDataLst>
          </p:nvPr>
        </p:nvSpPr>
        <p:spPr>
          <a:xfrm>
            <a:off x="3631560" y="119400"/>
            <a:ext cx="5955652" cy="490091"/>
          </a:xfrm>
          <a:prstGeom prst="rect">
            <a:avLst/>
          </a:prstGeom>
          <a:noFill/>
        </p:spPr>
        <p:txBody>
          <a:bodyPr wrap="square" lIns="63500" tIns="25400" rIns="63500" bIns="25400" rtlCol="0" anchor="ctr" anchorCtr="0">
            <a:noAutofit/>
          </a:bodyPr>
          <a:lstStyle/>
          <a:p>
            <a:pPr marL="0" indent="0" algn="ctr">
              <a:lnSpc>
                <a:spcPct val="100000"/>
              </a:lnSpc>
              <a:spcBef>
                <a:spcPts val="0"/>
              </a:spcBef>
              <a:spcAft>
                <a:spcPts val="0"/>
              </a:spcAft>
              <a:buSzPct val="100000"/>
              <a:buNone/>
            </a:pPr>
            <a:r>
              <a:rPr lang="zh-CN" altLang="en-US" sz="32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深度学习训练过程</a:t>
            </a:r>
          </a:p>
        </p:txBody>
      </p:sp>
    </p:spTree>
    <p:custDataLst>
      <p:tags r:id="rId1"/>
    </p:custDataLst>
    <p:extLst>
      <p:ext uri="{BB962C8B-B14F-4D97-AF65-F5344CB8AC3E}">
        <p14:creationId xmlns:p14="http://schemas.microsoft.com/office/powerpoint/2010/main" val="1704836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custDataLst>
              <p:tags r:id="rId2"/>
            </p:custDataLst>
          </p:nvPr>
        </p:nvSpPr>
        <p:spPr>
          <a:xfrm>
            <a:off x="6609386" y="-1"/>
            <a:ext cx="3416259" cy="6858002"/>
          </a:xfrm>
          <a:custGeom>
            <a:avLst/>
            <a:gdLst>
              <a:gd name="connsiteX0" fmla="*/ 3012597 w 3416259"/>
              <a:gd name="connsiteY0" fmla="*/ 0 h 6858002"/>
              <a:gd name="connsiteX1" fmla="*/ 3416259 w 3416259"/>
              <a:gd name="connsiteY1" fmla="*/ 0 h 6858002"/>
              <a:gd name="connsiteX2" fmla="*/ 403662 w 3416259"/>
              <a:gd name="connsiteY2" fmla="*/ 6858002 h 6858002"/>
              <a:gd name="connsiteX3" fmla="*/ 0 w 341625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3416259" h="6858002">
                <a:moveTo>
                  <a:pt x="3012597" y="0"/>
                </a:moveTo>
                <a:lnTo>
                  <a:pt x="3416259" y="0"/>
                </a:lnTo>
                <a:lnTo>
                  <a:pt x="403662" y="6858002"/>
                </a:lnTo>
                <a:lnTo>
                  <a:pt x="0" y="6858002"/>
                </a:lnTo>
                <a:close/>
              </a:path>
            </a:pathLst>
          </a:custGeom>
          <a:solidFill>
            <a:srgbClr val="266CB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任意多边形: 形状 5"/>
          <p:cNvSpPr/>
          <p:nvPr>
            <p:custDataLst>
              <p:tags r:id="rId3"/>
            </p:custDataLst>
          </p:nvPr>
        </p:nvSpPr>
        <p:spPr>
          <a:xfrm>
            <a:off x="7203062" y="-1"/>
            <a:ext cx="4989538" cy="6858002"/>
          </a:xfrm>
          <a:custGeom>
            <a:avLst/>
            <a:gdLst>
              <a:gd name="connsiteX0" fmla="*/ 3006417 w 4989538"/>
              <a:gd name="connsiteY0" fmla="*/ 0 h 6858002"/>
              <a:gd name="connsiteX1" fmla="*/ 4989538 w 4989538"/>
              <a:gd name="connsiteY1" fmla="*/ 0 h 6858002"/>
              <a:gd name="connsiteX2" fmla="*/ 4989538 w 4989538"/>
              <a:gd name="connsiteY2" fmla="*/ 2584276 h 6858002"/>
              <a:gd name="connsiteX3" fmla="*/ 3116018 w 4989538"/>
              <a:gd name="connsiteY3" fmla="*/ 6858002 h 6858002"/>
              <a:gd name="connsiteX4" fmla="*/ 0 w 4989538"/>
              <a:gd name="connsiteY4" fmla="*/ 6858002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538" h="6858002">
                <a:moveTo>
                  <a:pt x="3006417" y="0"/>
                </a:moveTo>
                <a:lnTo>
                  <a:pt x="4989538" y="0"/>
                </a:lnTo>
                <a:lnTo>
                  <a:pt x="4989538" y="2584276"/>
                </a:lnTo>
                <a:lnTo>
                  <a:pt x="3116018" y="6858002"/>
                </a:lnTo>
                <a:lnTo>
                  <a:pt x="0" y="6858002"/>
                </a:lnTo>
                <a:close/>
              </a:path>
            </a:pathLst>
          </a:custGeom>
          <a:solidFill>
            <a:srgbClr val="266CB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矩形 6"/>
          <p:cNvSpPr/>
          <p:nvPr>
            <p:custDataLst>
              <p:tags r:id="rId4"/>
            </p:custDataLst>
          </p:nvPr>
        </p:nvSpPr>
        <p:spPr>
          <a:xfrm>
            <a:off x="0" y="1828800"/>
            <a:ext cx="12192000" cy="4419709"/>
          </a:xfrm>
          <a:prstGeom prst="rect">
            <a:avLst/>
          </a:prstGeom>
          <a:solidFill>
            <a:srgbClr val="FFFFFF"/>
          </a:solidFill>
          <a:ln>
            <a:noFill/>
          </a:ln>
          <a:effectLst>
            <a:outerShdw blurRad="63500" algn="ctr" rotWithShape="0">
              <a:srgbClr val="0D0D0D">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5"/>
            </p:custDataLst>
          </p:nvPr>
        </p:nvSpPr>
        <p:spPr>
          <a:xfrm>
            <a:off x="3778898" y="241433"/>
            <a:ext cx="5955652" cy="490091"/>
          </a:xfrm>
          <a:prstGeom prst="rect">
            <a:avLst/>
          </a:prstGeom>
          <a:noFill/>
        </p:spPr>
        <p:txBody>
          <a:bodyPr wrap="square" lIns="63500" tIns="25400" rIns="63500" bIns="25400" rtlCol="0" anchor="ctr" anchorCtr="0">
            <a:noAutofit/>
          </a:bodyPr>
          <a:lstStyle/>
          <a:p>
            <a:pPr marL="0" indent="0" algn="ctr">
              <a:lnSpc>
                <a:spcPct val="100000"/>
              </a:lnSpc>
              <a:spcBef>
                <a:spcPts val="0"/>
              </a:spcBef>
              <a:spcAft>
                <a:spcPts val="0"/>
              </a:spcAft>
              <a:buSzPct val="100000"/>
              <a:buNone/>
            </a:pPr>
            <a:r>
              <a:rPr lang="zh-CN" altLang="en-US" sz="32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深度学习训练过程</a:t>
            </a:r>
          </a:p>
        </p:txBody>
      </p:sp>
      <p:sp>
        <p:nvSpPr>
          <p:cNvPr id="11" name="Title 6"/>
          <p:cNvSpPr txBox="1"/>
          <p:nvPr>
            <p:custDataLst>
              <p:tags r:id="rId6"/>
            </p:custDataLst>
          </p:nvPr>
        </p:nvSpPr>
        <p:spPr>
          <a:xfrm>
            <a:off x="133351" y="1704975"/>
            <a:ext cx="11972924" cy="4238616"/>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en-US" altLang="zh-CN" sz="32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）自顶向下的监督学习（就是通过带标签的数据去训练，误差自顶向下传输，对网络进行微调）</a:t>
            </a:r>
          </a:p>
          <a:p>
            <a:pPr marL="0" lvl="0" indent="-285750" algn="l" fontAlgn="ctr">
              <a:lnSpc>
                <a:spcPct val="130000"/>
              </a:lnSpc>
              <a:spcBef>
                <a:spcPts val="1000"/>
              </a:spcBef>
              <a:spcAft>
                <a:spcPts val="0"/>
              </a:spcAft>
              <a:buSzPct val="100000"/>
              <a:buFont typeface="Wingdings" panose="05000000000000000000" charset="0"/>
              <a:buNone/>
            </a:pPr>
            <a:r>
              <a:rPr lang="zh-CN" altLang="en-US" sz="32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基于第一步得到的各层参数进一步</a:t>
            </a:r>
            <a:r>
              <a:rPr lang="en-US" altLang="zh-CN" sz="32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fine-tune</a:t>
            </a:r>
            <a:r>
              <a:rPr lang="zh-CN" altLang="en-US" sz="32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整个多层模型的参数，这一步是一个有监督训练过程；第一步类似神经网络的随机初始化初值过程，由于</a:t>
            </a:r>
            <a:r>
              <a:rPr lang="en-US" altLang="zh-CN" sz="32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DL</a:t>
            </a:r>
            <a:r>
              <a:rPr lang="zh-CN" altLang="en-US" sz="32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的第一步不是随机初始化，而是通过学习输入数据的结构得到的，因而这个初值更接近全局最优，从而能够取得更好的效果；所以</a:t>
            </a:r>
            <a:r>
              <a:rPr lang="en-US" altLang="zh-CN" sz="32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deep learning</a:t>
            </a:r>
            <a:r>
              <a:rPr lang="zh-CN" altLang="en-US" sz="32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效果好很大程度上归功于第一步的</a:t>
            </a:r>
            <a:r>
              <a:rPr lang="en-US" altLang="zh-CN" sz="32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feature learning</a:t>
            </a:r>
            <a:r>
              <a:rPr lang="zh-CN" altLang="en-US" sz="32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过程。</a:t>
            </a:r>
          </a:p>
        </p:txBody>
      </p:sp>
      <p:sp>
        <p:nvSpPr>
          <p:cNvPr id="2" name="Rectangle 2"/>
          <p:cNvSpPr/>
          <p:nvPr>
            <p:custDataLst>
              <p:tags r:id="rId7"/>
            </p:custDataLst>
          </p:nvPr>
        </p:nvSpPr>
        <p:spPr>
          <a:xfrm>
            <a:off x="0" y="0"/>
            <a:ext cx="12192000" cy="27432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extLst>
      <p:ext uri="{BB962C8B-B14F-4D97-AF65-F5344CB8AC3E}">
        <p14:creationId xmlns:p14="http://schemas.microsoft.com/office/powerpoint/2010/main" val="2315450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92700" y="1452033"/>
            <a:ext cx="2000251" cy="2000251"/>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3312584" y="3613151"/>
            <a:ext cx="6555316" cy="789896"/>
          </a:xfrm>
          <a:prstGeom prst="rect">
            <a:avLst/>
          </a:prstGeom>
          <a:noFill/>
        </p:spPr>
        <p:txBody>
          <a:bodyPr wrap="square" lIns="91440" tIns="45720" rIns="91440" bIns="45720">
            <a:spAutoFit/>
          </a:bodyPr>
          <a:lstStyle/>
          <a:p>
            <a:pPr algn="ctr" fontAlgn="auto">
              <a:spcBef>
                <a:spcPts val="0"/>
              </a:spcBef>
              <a:spcAft>
                <a:spcPts val="0"/>
              </a:spcAft>
              <a:defRPr/>
            </a:pPr>
            <a:r>
              <a:rPr lang="en-US" altLang="zh-CN" sz="4533" b="1" dirty="0">
                <a:solidFill>
                  <a:srgbClr val="1B4367"/>
                </a:solidFill>
                <a:latin typeface="+mn-lt"/>
                <a:ea typeface="+mn-ea"/>
                <a:cs typeface="+mn-ea"/>
                <a:sym typeface="+mn-lt"/>
              </a:rPr>
              <a:t>5.3 </a:t>
            </a:r>
            <a:r>
              <a:rPr lang="zh-CN" altLang="en-US" sz="4533" b="1" dirty="0">
                <a:solidFill>
                  <a:srgbClr val="1B4367"/>
                </a:solidFill>
                <a:latin typeface="+mn-lt"/>
                <a:ea typeface="+mn-ea"/>
                <a:cs typeface="+mn-ea"/>
                <a:sym typeface="+mn-lt"/>
              </a:rPr>
              <a:t>卷积神经网络</a:t>
            </a:r>
            <a:r>
              <a:rPr lang="en-US" altLang="zh-CN" sz="4533" b="1" dirty="0">
                <a:solidFill>
                  <a:srgbClr val="1B4367"/>
                </a:solidFill>
                <a:latin typeface="+mn-lt"/>
                <a:ea typeface="+mn-ea"/>
                <a:cs typeface="+mn-ea"/>
                <a:sym typeface="+mn-lt"/>
              </a:rPr>
              <a:t>CNN</a:t>
            </a:r>
            <a:endParaRPr lang="zh-CN" altLang="en-US" sz="4533" b="1" dirty="0">
              <a:solidFill>
                <a:srgbClr val="1B4367"/>
              </a:solidFill>
              <a:latin typeface="+mn-lt"/>
              <a:ea typeface="+mn-ea"/>
              <a:cs typeface="+mn-ea"/>
              <a:sym typeface="+mn-lt"/>
            </a:endParaRPr>
          </a:p>
        </p:txBody>
      </p:sp>
      <p:sp>
        <p:nvSpPr>
          <p:cNvPr id="95" name="文本框 11"/>
          <p:cNvSpPr txBox="1"/>
          <p:nvPr/>
        </p:nvSpPr>
        <p:spPr>
          <a:xfrm>
            <a:off x="4950884" y="2099734"/>
            <a:ext cx="2311400" cy="1098378"/>
          </a:xfrm>
          <a:prstGeom prst="rect">
            <a:avLst/>
          </a:prstGeom>
          <a:noFill/>
        </p:spPr>
        <p:txBody>
          <a:bodyPr lIns="91440" tIns="45720" rIns="91440" bIns="45720">
            <a:spAutoFit/>
          </a:bodyPr>
          <a:lstStyle/>
          <a:p>
            <a:pPr algn="ctr" fontAlgn="auto">
              <a:lnSpc>
                <a:spcPts val="4000"/>
              </a:lnSpc>
              <a:spcBef>
                <a:spcPts val="0"/>
              </a:spcBef>
              <a:spcAft>
                <a:spcPts val="0"/>
              </a:spcAft>
              <a:defRPr/>
            </a:pPr>
            <a:r>
              <a:rPr lang="en-US" altLang="zh-CN" sz="7200" dirty="0">
                <a:solidFill>
                  <a:schemeClr val="bg1"/>
                </a:solidFill>
                <a:latin typeface="+mn-lt"/>
                <a:ea typeface="+mn-ea"/>
                <a:cs typeface="+mn-ea"/>
                <a:sym typeface="+mn-lt"/>
              </a:rPr>
              <a:t>03</a:t>
            </a:r>
            <a:endParaRPr lang="zh-CN" altLang="en-US" sz="7200" dirty="0">
              <a:solidFill>
                <a:schemeClr val="bg1"/>
              </a:solidFill>
              <a:latin typeface="+mn-lt"/>
              <a:ea typeface="+mn-ea"/>
              <a:cs typeface="+mn-ea"/>
              <a:sym typeface="+mn-lt"/>
            </a:endParaRPr>
          </a:p>
          <a:p>
            <a:pPr algn="ctr" fontAlgn="auto">
              <a:lnSpc>
                <a:spcPts val="4000"/>
              </a:lnSpc>
              <a:spcBef>
                <a:spcPts val="0"/>
              </a:spcBef>
              <a:spcAft>
                <a:spcPts val="0"/>
              </a:spcAft>
              <a:defRPr/>
            </a:pPr>
            <a:r>
              <a:rPr lang="en-US" altLang="zh-CN" sz="3200" dirty="0">
                <a:solidFill>
                  <a:schemeClr val="bg1"/>
                </a:solidFill>
                <a:latin typeface="+mn-lt"/>
                <a:ea typeface="+mn-ea"/>
                <a:cs typeface="+mn-ea"/>
                <a:sym typeface="+mn-lt"/>
              </a:rPr>
              <a:t>PART </a:t>
            </a:r>
          </a:p>
        </p:txBody>
      </p:sp>
    </p:spTree>
    <p:extLst>
      <p:ext uri="{BB962C8B-B14F-4D97-AF65-F5344CB8AC3E}">
        <p14:creationId xmlns:p14="http://schemas.microsoft.com/office/powerpoint/2010/main" val="37690092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卷积神经网络</a:t>
            </a:r>
            <a:r>
              <a:rPr lang="en-US" altLang="zh-CN" dirty="0"/>
              <a:t>CNN</a:t>
            </a:r>
            <a:r>
              <a:rPr lang="zh-CN" altLang="en-US" dirty="0"/>
              <a:t>简介</a:t>
            </a:r>
          </a:p>
        </p:txBody>
      </p:sp>
      <p:sp>
        <p:nvSpPr>
          <p:cNvPr id="4" name="内容占位符 3"/>
          <p:cNvSpPr>
            <a:spLocks noGrp="1"/>
          </p:cNvSpPr>
          <p:nvPr>
            <p:ph idx="1"/>
          </p:nvPr>
        </p:nvSpPr>
        <p:spPr>
          <a:xfrm>
            <a:off x="1703513" y="1467609"/>
            <a:ext cx="5042427" cy="4641379"/>
          </a:xfrm>
        </p:spPr>
        <p:txBody>
          <a:bodyPr>
            <a:normAutofit/>
          </a:bodyPr>
          <a:lstStyle/>
          <a:p>
            <a:r>
              <a:rPr lang="zh-CN" altLang="en-US" dirty="0"/>
              <a:t>什么是神经网络</a:t>
            </a:r>
            <a:endParaRPr lang="en-US" altLang="zh-CN" dirty="0"/>
          </a:p>
          <a:p>
            <a:r>
              <a:rPr lang="zh-CN" altLang="en-US" dirty="0"/>
              <a:t>人工神经网络（</a:t>
            </a:r>
            <a:r>
              <a:rPr lang="en-US" altLang="zh-CN" dirty="0"/>
              <a:t>Artificial Neural Network</a:t>
            </a:r>
            <a:r>
              <a:rPr lang="zh-CN" altLang="en-US" dirty="0"/>
              <a:t>）简称神经网络（</a:t>
            </a:r>
            <a:r>
              <a:rPr lang="en-US" altLang="zh-CN" dirty="0"/>
              <a:t>NN</a:t>
            </a:r>
            <a:r>
              <a:rPr lang="zh-CN" altLang="en-US" dirty="0"/>
              <a:t>）</a:t>
            </a:r>
            <a:endParaRPr lang="en-US" altLang="zh-CN" dirty="0"/>
          </a:p>
          <a:p>
            <a:r>
              <a:rPr lang="zh-CN" altLang="en-US" dirty="0"/>
              <a:t>神经网络其实就是按照一定规则连接起来的多个神经元</a:t>
            </a:r>
            <a:endParaRPr lang="en-US" altLang="zh-CN" dirty="0"/>
          </a:p>
          <a:p>
            <a:r>
              <a:rPr lang="zh-CN" altLang="en-US" dirty="0"/>
              <a:t>神经元：</a:t>
            </a:r>
            <a:r>
              <a:rPr lang="en-US" altLang="zh-CN" dirty="0"/>
              <a:t>f</a:t>
            </a:r>
            <a:r>
              <a:rPr lang="zh-CN" altLang="en-US" dirty="0"/>
              <a:t>是激活函数</a:t>
            </a:r>
            <a:endParaRPr lang="en-US" altLang="zh-CN" dirty="0"/>
          </a:p>
          <a:p>
            <a:endParaRPr lang="en-US" altLang="zh-CN" dirty="0"/>
          </a:p>
          <a:p>
            <a:endParaRPr lang="en-US" altLang="zh-CN" dirty="0"/>
          </a:p>
          <a:p>
            <a:endParaRPr lang="en-US" altLang="zh-CN" dirty="0"/>
          </a:p>
          <a:p>
            <a:r>
              <a:rPr lang="zh-CN" altLang="en-US" dirty="0"/>
              <a:t>每个连接都有一个权值</a:t>
            </a:r>
            <a:endParaRPr lang="en-US" altLang="zh-CN" dirty="0"/>
          </a:p>
          <a:p>
            <a:endParaRPr lang="zh-CN" alt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233" t="33179" r="-755" b="1"/>
          <a:stretch/>
        </p:blipFill>
        <p:spPr bwMode="auto">
          <a:xfrm>
            <a:off x="6745940" y="1988840"/>
            <a:ext cx="3937199" cy="3133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602" t="67233" r="62708" b="13153"/>
          <a:stretch/>
        </p:blipFill>
        <p:spPr bwMode="auto">
          <a:xfrm>
            <a:off x="2871111" y="4199467"/>
            <a:ext cx="3014133" cy="1446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0054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卷积神经网络</a:t>
            </a:r>
            <a:r>
              <a:rPr lang="en-US" altLang="zh-CN" dirty="0"/>
              <a:t>CNN</a:t>
            </a:r>
            <a:r>
              <a:rPr lang="zh-CN" altLang="en-US" dirty="0"/>
              <a:t>简介</a:t>
            </a:r>
          </a:p>
        </p:txBody>
      </p:sp>
      <p:sp>
        <p:nvSpPr>
          <p:cNvPr id="3" name="内容占位符 2"/>
          <p:cNvSpPr>
            <a:spLocks noGrp="1"/>
          </p:cNvSpPr>
          <p:nvPr>
            <p:ph idx="1"/>
          </p:nvPr>
        </p:nvSpPr>
        <p:spPr>
          <a:xfrm>
            <a:off x="1991544" y="1196753"/>
            <a:ext cx="8229600" cy="4641379"/>
          </a:xfrm>
        </p:spPr>
        <p:txBody>
          <a:bodyPr>
            <a:normAutofit/>
          </a:bodyPr>
          <a:lstStyle/>
          <a:p>
            <a:r>
              <a:rPr lang="zh-CN" altLang="zh-CN" sz="2800" dirty="0"/>
              <a:t>卷积神经网络（</a:t>
            </a:r>
            <a:r>
              <a:rPr lang="en-US" altLang="zh-CN" sz="2800" dirty="0"/>
              <a:t>Convolutional Neural </a:t>
            </a:r>
            <a:r>
              <a:rPr lang="en-US" altLang="zh-CN" sz="2800" dirty="0" err="1"/>
              <a:t>Network,CNN</a:t>
            </a:r>
            <a:r>
              <a:rPr lang="zh-CN" altLang="zh-CN" sz="2800" dirty="0"/>
              <a:t>）</a:t>
            </a:r>
            <a:r>
              <a:rPr lang="zh-CN" altLang="en-US" dirty="0"/>
              <a:t>沿用了普通的神经元网络即多层感知器的结构，</a:t>
            </a:r>
            <a:r>
              <a:rPr lang="zh-CN" altLang="zh-CN" sz="2800" dirty="0"/>
              <a:t>是一种</a:t>
            </a:r>
            <a:r>
              <a:rPr lang="zh-CN" altLang="zh-CN" sz="2800" dirty="0">
                <a:solidFill>
                  <a:srgbClr val="FF0000"/>
                </a:solidFill>
              </a:rPr>
              <a:t>前馈神经网络</a:t>
            </a:r>
            <a:endParaRPr lang="en-US" altLang="zh-CN" sz="2800" dirty="0">
              <a:solidFill>
                <a:srgbClr val="FF0000"/>
              </a:solidFill>
            </a:endParaRPr>
          </a:p>
          <a:p>
            <a:r>
              <a:rPr lang="zh-CN" altLang="zh-CN" sz="2800" dirty="0"/>
              <a:t>它的人工神经元可以响应一部分覆盖范围内的周围单元，对于大型图像处理有出色表现。</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649" y="3501008"/>
            <a:ext cx="56483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4072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卷积神经网络</a:t>
            </a:r>
            <a:r>
              <a:rPr lang="en-US" altLang="zh-CN" dirty="0"/>
              <a:t>CNN</a:t>
            </a:r>
            <a:r>
              <a:rPr lang="zh-CN" altLang="en-US" dirty="0"/>
              <a:t>简介</a:t>
            </a:r>
          </a:p>
        </p:txBody>
      </p:sp>
      <p:sp>
        <p:nvSpPr>
          <p:cNvPr id="3" name="内容占位符 2"/>
          <p:cNvSpPr>
            <a:spLocks noGrp="1"/>
          </p:cNvSpPr>
          <p:nvPr>
            <p:ph idx="1"/>
          </p:nvPr>
        </p:nvSpPr>
        <p:spPr/>
        <p:txBody>
          <a:bodyPr/>
          <a:lstStyle/>
          <a:p>
            <a:r>
              <a:rPr lang="en-US" altLang="zh-CN" dirty="0"/>
              <a:t>CNN</a:t>
            </a:r>
            <a:r>
              <a:rPr lang="zh-CN" altLang="en-US" dirty="0"/>
              <a:t>基本结构</a:t>
            </a:r>
            <a:endParaRPr lang="en-US" altLang="zh-CN" dirty="0"/>
          </a:p>
          <a:p>
            <a:r>
              <a:rPr lang="en-US" altLang="zh-CN" dirty="0"/>
              <a:t>CNN</a:t>
            </a:r>
            <a:r>
              <a:rPr lang="zh-CN" altLang="zh-CN" dirty="0"/>
              <a:t>的基本体系结构通常由三种层构成，分别是卷积层（</a:t>
            </a:r>
            <a:r>
              <a:rPr lang="en-US" altLang="zh-CN" dirty="0"/>
              <a:t>Convolutional layer</a:t>
            </a:r>
            <a:r>
              <a:rPr lang="zh-CN" altLang="zh-CN" dirty="0"/>
              <a:t>）、池化层（</a:t>
            </a:r>
            <a:r>
              <a:rPr lang="en-US" altLang="zh-CN" dirty="0"/>
              <a:t>Pooling layer</a:t>
            </a:r>
            <a:r>
              <a:rPr lang="zh-CN" altLang="zh-CN" dirty="0"/>
              <a:t>）和全连接层（</a:t>
            </a:r>
            <a:r>
              <a:rPr lang="en-US" altLang="zh-CN" dirty="0"/>
              <a:t>Fully-connected layer</a:t>
            </a:r>
            <a:r>
              <a:rPr lang="zh-CN" altLang="zh-CN" dirty="0"/>
              <a:t>）。</a:t>
            </a:r>
            <a:endParaRPr lang="en-US" altLang="zh-CN" dirty="0"/>
          </a:p>
          <a:p>
            <a:r>
              <a:rPr lang="zh-CN" altLang="zh-CN" dirty="0"/>
              <a:t>不同类型操作在卷积神经网络中一般称作“层”：卷积操作对应“卷积层”，汇合操作对应“汇合层”等</a:t>
            </a:r>
            <a:endParaRPr lang="en-US" altLang="zh-CN" dirty="0"/>
          </a:p>
          <a:p>
            <a:r>
              <a:rPr lang="en-US" altLang="zh-CN" dirty="0"/>
              <a:t>CNN</a:t>
            </a:r>
            <a:r>
              <a:rPr lang="zh-CN" altLang="zh-CN" dirty="0"/>
              <a:t>的最后一层将其目标任务（分类、回归等）形式化为目标函数。</a:t>
            </a:r>
            <a:endParaRPr lang="zh-CN" altLang="en-US" dirty="0"/>
          </a:p>
        </p:txBody>
      </p:sp>
    </p:spTree>
    <p:extLst>
      <p:ext uri="{BB962C8B-B14F-4D97-AF65-F5344CB8AC3E}">
        <p14:creationId xmlns:p14="http://schemas.microsoft.com/office/powerpoint/2010/main" val="1343642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卷积神经网络</a:t>
            </a:r>
            <a:r>
              <a:rPr lang="en-US" altLang="zh-CN" dirty="0"/>
              <a:t>CNN</a:t>
            </a:r>
            <a:r>
              <a:rPr lang="zh-CN" altLang="en-US" dirty="0"/>
              <a:t>简介</a:t>
            </a:r>
          </a:p>
        </p:txBody>
      </p:sp>
      <p:pic>
        <p:nvPicPr>
          <p:cNvPr id="4098" name="Picture 2" descr="http://xilinx.eetrend.com/files-eetrend-xilinx/article/201612/10827-27686-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29" y="1257011"/>
            <a:ext cx="8751268" cy="5040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75520" y="6241884"/>
            <a:ext cx="1107996"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sz="2400" b="1" dirty="0"/>
              <a:t>输入层</a:t>
            </a:r>
          </a:p>
        </p:txBody>
      </p:sp>
      <p:sp>
        <p:nvSpPr>
          <p:cNvPr id="6" name="TextBox 5"/>
          <p:cNvSpPr txBox="1"/>
          <p:nvPr/>
        </p:nvSpPr>
        <p:spPr>
          <a:xfrm>
            <a:off x="4223793" y="6277380"/>
            <a:ext cx="111280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400" b="1" dirty="0"/>
              <a:t>卷积层</a:t>
            </a:r>
          </a:p>
        </p:txBody>
      </p:sp>
      <p:sp>
        <p:nvSpPr>
          <p:cNvPr id="7" name="TextBox 6"/>
          <p:cNvSpPr txBox="1"/>
          <p:nvPr/>
        </p:nvSpPr>
        <p:spPr>
          <a:xfrm>
            <a:off x="7536160" y="6279704"/>
            <a:ext cx="1422184" cy="46166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sz="2400" b="1" dirty="0"/>
              <a:t>全连接层</a:t>
            </a:r>
          </a:p>
        </p:txBody>
      </p:sp>
    </p:spTree>
    <p:extLst>
      <p:ext uri="{BB962C8B-B14F-4D97-AF65-F5344CB8AC3E}">
        <p14:creationId xmlns:p14="http://schemas.microsoft.com/office/powerpoint/2010/main" val="5866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CNN</a:t>
            </a:r>
            <a:r>
              <a:rPr lang="zh-CN" altLang="en-US" dirty="0"/>
              <a:t>处理图片的优势</a:t>
            </a:r>
          </a:p>
        </p:txBody>
      </p:sp>
      <p:sp>
        <p:nvSpPr>
          <p:cNvPr id="3" name="内容占位符 2"/>
          <p:cNvSpPr>
            <a:spLocks noGrp="1"/>
          </p:cNvSpPr>
          <p:nvPr>
            <p:ph idx="1"/>
          </p:nvPr>
        </p:nvSpPr>
        <p:spPr>
          <a:xfrm>
            <a:off x="1919536" y="1196752"/>
            <a:ext cx="8003232" cy="1324744"/>
          </a:xfrm>
        </p:spPr>
        <p:txBody>
          <a:bodyPr/>
          <a:lstStyle/>
          <a:p>
            <a:r>
              <a:rPr lang="zh-CN" altLang="en-US" dirty="0"/>
              <a:t>在传统神经网络中处理图像时，第一层完全连接层的网络将非常大</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2249308"/>
            <a:ext cx="8771696" cy="322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783632" y="5502425"/>
            <a:ext cx="7272808" cy="461665"/>
          </a:xfrm>
          <a:prstGeom prst="rect">
            <a:avLst/>
          </a:prstGeom>
        </p:spPr>
        <p:txBody>
          <a:bodyPr wrap="square">
            <a:spAutoFit/>
          </a:bodyPr>
          <a:lstStyle/>
          <a:p>
            <a:r>
              <a:rPr lang="zh-CN" altLang="zh-CN" sz="2400" dirty="0"/>
              <a:t>这种连接方式是必须的吗？</a:t>
            </a:r>
            <a:r>
              <a:rPr lang="zh-CN" altLang="en-US" sz="2400" dirty="0"/>
              <a:t>可以简化全连接网络吗？</a:t>
            </a:r>
          </a:p>
        </p:txBody>
      </p:sp>
    </p:spTree>
    <p:extLst>
      <p:ext uri="{BB962C8B-B14F-4D97-AF65-F5344CB8AC3E}">
        <p14:creationId xmlns:p14="http://schemas.microsoft.com/office/powerpoint/2010/main" val="267473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4" y="408518"/>
            <a:ext cx="3342216"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2227" name="矩形 1"/>
          <p:cNvSpPr>
            <a:spLocks noChangeArrowheads="1"/>
          </p:cNvSpPr>
          <p:nvPr/>
        </p:nvSpPr>
        <p:spPr bwMode="auto">
          <a:xfrm>
            <a:off x="912284" y="1109134"/>
            <a:ext cx="9076267" cy="1323247"/>
          </a:xfrm>
          <a:prstGeom prst="rect">
            <a:avLst/>
          </a:prstGeom>
          <a:noFill/>
          <a:ln w="9525">
            <a:noFill/>
            <a:miter lim="800000"/>
            <a:headEnd/>
            <a:tailEnd/>
          </a:ln>
        </p:spPr>
        <p:txBody>
          <a:bodyPr>
            <a:spAutoFit/>
          </a:bodyPr>
          <a:lstStyle/>
          <a:p>
            <a:r>
              <a:rPr lang="zh-CN" altLang="en-US" sz="3733">
                <a:solidFill>
                  <a:srgbClr val="637052"/>
                </a:solidFill>
                <a:latin typeface="黑体" pitchFamily="49" charset="-122"/>
                <a:ea typeface="黑体" pitchFamily="49" charset="-122"/>
              </a:rPr>
              <a:t>杰弗里</a:t>
            </a:r>
            <a:r>
              <a:rPr lang="zh-CN" altLang="en-US" sz="3733" b="1">
                <a:solidFill>
                  <a:srgbClr val="637052"/>
                </a:solidFill>
                <a:latin typeface="Calibri-Bold"/>
                <a:ea typeface="黑体" pitchFamily="49" charset="-122"/>
              </a:rPr>
              <a:t>∙</a:t>
            </a:r>
            <a:r>
              <a:rPr lang="zh-CN" altLang="en-US" sz="3733">
                <a:solidFill>
                  <a:srgbClr val="637052"/>
                </a:solidFill>
                <a:latin typeface="黑体" pitchFamily="49" charset="-122"/>
                <a:ea typeface="黑体" pitchFamily="49" charset="-122"/>
              </a:rPr>
              <a:t>辛顿（</a:t>
            </a:r>
            <a:r>
              <a:rPr lang="en-US" altLang="zh-CN" sz="3733" b="1">
                <a:solidFill>
                  <a:srgbClr val="637052"/>
                </a:solidFill>
                <a:latin typeface="Calibri-Bold"/>
                <a:ea typeface="黑体" pitchFamily="49" charset="-122"/>
              </a:rPr>
              <a:t>GEOFFR REY HINTON</a:t>
            </a:r>
            <a:r>
              <a:rPr lang="zh-CN" altLang="en-US" sz="3733" b="1">
                <a:solidFill>
                  <a:srgbClr val="637052"/>
                </a:solidFill>
                <a:latin typeface="Calibri-Bold"/>
                <a:ea typeface="黑体" pitchFamily="49" charset="-122"/>
              </a:rPr>
              <a:t>）</a:t>
            </a:r>
            <a:endParaRPr lang="zh-CN" altLang="en-US" sz="3733">
              <a:latin typeface="微软雅黑" pitchFamily="34" charset="-122"/>
              <a:ea typeface="微软雅黑" pitchFamily="34" charset="-122"/>
            </a:endParaRPr>
          </a:p>
          <a:p>
            <a:r>
              <a:rPr lang="en-US" altLang="zh-CN" sz="2133">
                <a:solidFill>
                  <a:srgbClr val="000000"/>
                </a:solidFill>
                <a:ea typeface="黑体" pitchFamily="49" charset="-122"/>
              </a:rPr>
              <a:t>• 1986</a:t>
            </a:r>
            <a:r>
              <a:rPr lang="zh-CN" altLang="en-US" sz="2133">
                <a:solidFill>
                  <a:srgbClr val="000000"/>
                </a:solidFill>
                <a:latin typeface="宋体" charset="-122"/>
              </a:rPr>
              <a:t>年的一篇阐述多层神经网络的</a:t>
            </a:r>
            <a:r>
              <a:rPr lang="zh-CN" altLang="en-US" sz="2133">
                <a:solidFill>
                  <a:srgbClr val="FF0000"/>
                </a:solidFill>
                <a:latin typeface="宋体" charset="-122"/>
              </a:rPr>
              <a:t>误差</a:t>
            </a:r>
            <a:r>
              <a:rPr lang="zh-CN" altLang="en-US" sz="2133">
                <a:solidFill>
                  <a:srgbClr val="000000"/>
                </a:solidFill>
                <a:latin typeface="宋体" charset="-122"/>
              </a:rPr>
              <a:t>反向传播训练方法的论文，为人工智能的发展奠定了基础。</a:t>
            </a:r>
          </a:p>
        </p:txBody>
      </p:sp>
      <p:pic>
        <p:nvPicPr>
          <p:cNvPr id="52228" name="图片 2"/>
          <p:cNvPicPr>
            <a:picLocks noChangeAspect="1"/>
          </p:cNvPicPr>
          <p:nvPr/>
        </p:nvPicPr>
        <p:blipFill>
          <a:blip r:embed="rId3" cstate="print"/>
          <a:srcRect/>
          <a:stretch>
            <a:fillRect/>
          </a:stretch>
        </p:blipFill>
        <p:spPr bwMode="auto">
          <a:xfrm>
            <a:off x="7040034" y="2681818"/>
            <a:ext cx="4231217" cy="2942167"/>
          </a:xfrm>
          <a:prstGeom prst="rect">
            <a:avLst/>
          </a:prstGeom>
          <a:noFill/>
          <a:ln w="9525">
            <a:noFill/>
            <a:miter lim="800000"/>
            <a:headEnd/>
            <a:tailEnd/>
          </a:ln>
        </p:spPr>
      </p:pic>
      <p:sp>
        <p:nvSpPr>
          <p:cNvPr id="52229" name="文本框 5"/>
          <p:cNvSpPr txBox="1">
            <a:spLocks noChangeArrowheads="1"/>
          </p:cNvSpPr>
          <p:nvPr/>
        </p:nvSpPr>
        <p:spPr bwMode="auto">
          <a:xfrm>
            <a:off x="7933268" y="5623985"/>
            <a:ext cx="2300630" cy="369332"/>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31</a:t>
            </a:r>
            <a:r>
              <a:rPr lang="zh-CN" altLang="en-US">
                <a:latin typeface="微软雅黑" pitchFamily="34" charset="-122"/>
                <a:ea typeface="微软雅黑" pitchFamily="34" charset="-122"/>
              </a:rPr>
              <a:t>岁的辛顿（图右）</a:t>
            </a:r>
          </a:p>
        </p:txBody>
      </p:sp>
      <p:pic>
        <p:nvPicPr>
          <p:cNvPr id="7" name="图片 6"/>
          <p:cNvPicPr>
            <a:picLocks noChangeAspect="1"/>
          </p:cNvPicPr>
          <p:nvPr/>
        </p:nvPicPr>
        <p:blipFill>
          <a:blip r:embed="rId4" cstate="print"/>
          <a:stretch>
            <a:fillRect/>
          </a:stretch>
        </p:blipFill>
        <p:spPr>
          <a:xfrm>
            <a:off x="911483" y="2564588"/>
            <a:ext cx="5968463" cy="34168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CNN</a:t>
            </a:r>
            <a:r>
              <a:rPr lang="zh-CN" altLang="en-US" dirty="0"/>
              <a:t>处理图片的优势</a:t>
            </a:r>
          </a:p>
        </p:txBody>
      </p:sp>
      <p:sp>
        <p:nvSpPr>
          <p:cNvPr id="3" name="内容占位符 2"/>
          <p:cNvSpPr>
            <a:spLocks noGrp="1"/>
          </p:cNvSpPr>
          <p:nvPr>
            <p:ph idx="1"/>
          </p:nvPr>
        </p:nvSpPr>
        <p:spPr>
          <a:xfrm>
            <a:off x="1919536" y="1412777"/>
            <a:ext cx="8003232" cy="3862701"/>
          </a:xfrm>
        </p:spPr>
        <p:txBody>
          <a:bodyPr>
            <a:normAutofit/>
          </a:bodyPr>
          <a:lstStyle/>
          <a:p>
            <a:r>
              <a:rPr lang="zh-CN" altLang="zh-CN" dirty="0"/>
              <a:t>因为图像本身具有“二维空间特征”，通俗点说就是局部特性。</a:t>
            </a:r>
            <a:endParaRPr lang="en-US" altLang="zh-CN" dirty="0"/>
          </a:p>
          <a:p>
            <a:r>
              <a:rPr lang="zh-CN" altLang="zh-CN" dirty="0"/>
              <a:t>看一张猫的图片，可能看到猫的眼镜或者嘴巴就知道这是张猫片，</a:t>
            </a:r>
            <a:endParaRPr lang="en-US" altLang="zh-CN" dirty="0"/>
          </a:p>
          <a:p>
            <a:r>
              <a:rPr lang="zh-CN" altLang="zh-CN" dirty="0"/>
              <a:t>如果可以用某种方式对一张图片的某个典型特征识别，那么这张图片的类别也就知道了。这个时候就产生了</a:t>
            </a:r>
            <a:r>
              <a:rPr lang="zh-CN" altLang="zh-CN" dirty="0">
                <a:solidFill>
                  <a:srgbClr val="FF0000"/>
                </a:solidFill>
              </a:rPr>
              <a:t>卷积</a:t>
            </a:r>
            <a:r>
              <a:rPr lang="zh-CN" altLang="zh-CN" dirty="0"/>
              <a:t>的概念。</a:t>
            </a:r>
            <a:endParaRPr lang="zh-CN" altLang="en-US"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879" t="6919" r="70243" b="58927"/>
          <a:stretch/>
        </p:blipFill>
        <p:spPr bwMode="auto">
          <a:xfrm>
            <a:off x="8040217" y="4509121"/>
            <a:ext cx="1305107" cy="110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751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CNN</a:t>
            </a:r>
            <a:r>
              <a:rPr lang="zh-CN" altLang="en-US" dirty="0"/>
              <a:t>处理图片的优势</a:t>
            </a:r>
          </a:p>
        </p:txBody>
      </p:sp>
      <p:sp>
        <p:nvSpPr>
          <p:cNvPr id="3" name="内容占位符 2"/>
          <p:cNvSpPr>
            <a:spLocks noGrp="1"/>
          </p:cNvSpPr>
          <p:nvPr>
            <p:ph idx="1"/>
          </p:nvPr>
        </p:nvSpPr>
        <p:spPr>
          <a:xfrm>
            <a:off x="1981200" y="1600201"/>
            <a:ext cx="8147248" cy="2332856"/>
          </a:xfrm>
        </p:spPr>
        <p:txBody>
          <a:bodyPr>
            <a:normAutofit/>
          </a:bodyPr>
          <a:lstStyle/>
          <a:p>
            <a:r>
              <a:rPr lang="zh-CN" altLang="en-US" dirty="0"/>
              <a:t>有些图案比整个图像小很多</a:t>
            </a:r>
          </a:p>
          <a:p>
            <a:r>
              <a:rPr lang="zh-CN" altLang="en-US" dirty="0"/>
              <a:t>神经元不必看到整个图像。只需用用较少的参数连接到小区域即可发现目标。</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494" y="3140968"/>
            <a:ext cx="8437563"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303744" y="5392165"/>
            <a:ext cx="8147992" cy="523220"/>
          </a:xfrm>
          <a:prstGeom prst="rect">
            <a:avLst/>
          </a:prstGeom>
        </p:spPr>
        <p:txBody>
          <a:bodyPr wrap="square">
            <a:spAutoFit/>
          </a:bodyPr>
          <a:lstStyle/>
          <a:p>
            <a:pPr marL="342900" indent="-342900">
              <a:spcBef>
                <a:spcPct val="20000"/>
              </a:spcBef>
              <a:buFont typeface="Arial" pitchFamily="34" charset="0"/>
              <a:buChar char="•"/>
            </a:pPr>
            <a:r>
              <a:rPr lang="zh-CN" altLang="en-US" sz="2800" dirty="0">
                <a:solidFill>
                  <a:prstClr val="black"/>
                </a:solidFill>
              </a:rPr>
              <a:t>比如从图中检测“喙”</a:t>
            </a:r>
            <a:r>
              <a:rPr lang="en-US" altLang="zh-CN" sz="2800" dirty="0">
                <a:solidFill>
                  <a:prstClr val="black"/>
                </a:solidFill>
              </a:rPr>
              <a:t>--</a:t>
            </a:r>
            <a:r>
              <a:rPr lang="zh-CN" altLang="en-US" sz="2800" dirty="0">
                <a:solidFill>
                  <a:prstClr val="black"/>
                </a:solidFill>
              </a:rPr>
              <a:t>“喙”检测器</a:t>
            </a:r>
            <a:endParaRPr lang="zh-CN" altLang="en-US" sz="2800" dirty="0"/>
          </a:p>
        </p:txBody>
      </p:sp>
    </p:spTree>
    <p:extLst>
      <p:ext uri="{BB962C8B-B14F-4D97-AF65-F5344CB8AC3E}">
        <p14:creationId xmlns:p14="http://schemas.microsoft.com/office/powerpoint/2010/main" val="3146624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CNN</a:t>
            </a:r>
            <a:r>
              <a:rPr lang="zh-CN" altLang="en-US" dirty="0"/>
              <a:t>处理图片的优势</a:t>
            </a:r>
          </a:p>
        </p:txBody>
      </p:sp>
      <p:sp>
        <p:nvSpPr>
          <p:cNvPr id="3" name="内容占位符 2"/>
          <p:cNvSpPr>
            <a:spLocks noGrp="1"/>
          </p:cNvSpPr>
          <p:nvPr>
            <p:ph idx="1"/>
          </p:nvPr>
        </p:nvSpPr>
        <p:spPr>
          <a:xfrm>
            <a:off x="1981200" y="1484785"/>
            <a:ext cx="7931224" cy="1224136"/>
          </a:xfrm>
        </p:spPr>
        <p:txBody>
          <a:bodyPr/>
          <a:lstStyle/>
          <a:p>
            <a:r>
              <a:rPr lang="zh-CN" altLang="en-US" dirty="0"/>
              <a:t>当相同的模式出现在不同的区域时，可以使用相同的参数集来进行检测。</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860" y="2420889"/>
            <a:ext cx="7416824" cy="4071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233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CNN</a:t>
            </a:r>
            <a:r>
              <a:rPr lang="zh-CN" altLang="en-US" dirty="0"/>
              <a:t>处理图片的优势</a:t>
            </a:r>
          </a:p>
        </p:txBody>
      </p:sp>
      <p:sp>
        <p:nvSpPr>
          <p:cNvPr id="3" name="内容占位符 2"/>
          <p:cNvSpPr>
            <a:spLocks noGrp="1"/>
          </p:cNvSpPr>
          <p:nvPr>
            <p:ph idx="1"/>
          </p:nvPr>
        </p:nvSpPr>
        <p:spPr>
          <a:xfrm>
            <a:off x="1981200" y="1484785"/>
            <a:ext cx="7931224" cy="1584175"/>
          </a:xfrm>
        </p:spPr>
        <p:txBody>
          <a:bodyPr>
            <a:normAutofit/>
          </a:bodyPr>
          <a:lstStyle/>
          <a:p>
            <a:r>
              <a:rPr lang="zh-CN" altLang="en-US" dirty="0"/>
              <a:t>对像素进行二次采样不会改变目标对象。</a:t>
            </a:r>
            <a:endParaRPr lang="en-US" altLang="zh-CN" dirty="0"/>
          </a:p>
          <a:p>
            <a:r>
              <a:rPr lang="zh-CN" altLang="en-US" dirty="0"/>
              <a:t>可以通过二次采样使图像变得更小</a:t>
            </a:r>
            <a:endParaRPr lang="en-US" altLang="zh-CN" dirty="0"/>
          </a:p>
          <a:p>
            <a:r>
              <a:rPr lang="zh-CN" altLang="en-US" dirty="0"/>
              <a:t>使用更少的参数来处理图像</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013" y="3201475"/>
            <a:ext cx="7275472" cy="2863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2912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深度学习步骤</a:t>
            </a:r>
          </a:p>
        </p:txBody>
      </p:sp>
      <p:sp>
        <p:nvSpPr>
          <p:cNvPr id="3" name="内容占位符 2"/>
          <p:cNvSpPr>
            <a:spLocks noGrp="1"/>
          </p:cNvSpPr>
          <p:nvPr>
            <p:ph idx="1"/>
          </p:nvPr>
        </p:nvSpPr>
        <p:spPr>
          <a:xfrm>
            <a:off x="1991544" y="3251365"/>
            <a:ext cx="8003232" cy="720080"/>
          </a:xfrm>
        </p:spPr>
        <p:txBody>
          <a:bodyPr>
            <a:normAutofit/>
          </a:bodyPr>
          <a:lstStyle/>
          <a:p>
            <a:r>
              <a:rPr lang="zh-CN" altLang="en-US" dirty="0"/>
              <a:t>深度学习就是如此简单</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63" b="6263"/>
          <a:stretch/>
        </p:blipFill>
        <p:spPr bwMode="auto">
          <a:xfrm>
            <a:off x="2612670" y="3933057"/>
            <a:ext cx="7191867" cy="2429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图示 3"/>
          <p:cNvGraphicFramePr/>
          <p:nvPr/>
        </p:nvGraphicFramePr>
        <p:xfrm>
          <a:off x="2641766" y="1397000"/>
          <a:ext cx="6262547" cy="1959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utoShape 2" descr="data:image/jpeg;base64,/9j/4AAQSkZJRgABAQEASABIAAD/2wBDAAgGBgcGBQgHBwcJCQgKDBQNDAsLDBkSEw8UHRofHh0aHBwgJC4nICIsIxwcKDcpLDAxNDQ0Hyc5PTgyPC4zNDL/2wBDAQkJCQwLDBgNDRgyIRwhMjIyMjIyMjIyMjIyMjIyMjIyMjIyMjIyMjIyMjIyMjIyMjIyMjIyMjIyMjIyMjIyMjL/wAARCAH1AfQDAREAAhEBAxEB/8QAHAABAAEFAQEAAAAAAAAAAAAAAAECAwQFBgcI/8QARxAAAgIBAgMEBwQHBQcDBQAAAAECAwQFEQYhMRJBUWEHEyJxgZGhFDJCsRUjUmJywdEzgpKi8BYkQ1Oy0uElRMI2VWNzg//EABsBAQACAwEBAAAAAAAAAAAAAAABBQIDBAYH/8QAOxEBAAIBAgMDCgUDAwQDAAAAAAECAwQRBSExEkFRBhMiMmFxgZGhsRRSwdHwI0LhFTNyJFNi8RY1gv/aAAwDAQACEQMRAD8A92AAAAAAAAAAAAAAAAAAAAAAAAAAAAAAAAAAAAAAAAAAAAAAAAAAAAAAAAAAAAAAAAAAAAAAAAAAAAAAAAAAAAAAAAAAAAAAAAAAAAAAAAAAAAAAAAAAAAAAAAAAAAAAAAAAAAAAAAAAAAAAAAAAAAAAAAAAAAAAAAAAAAAAAAAAAAAAAAAAAAAAA1Wp8S6No6f27Useqa/4fb7U/wDCt2ar5sdPWl3abhur1X+zjmY8ekfOeTjtR9Lun0ScdO0+/Ka/HbJVR/m/yOS/EKR6sbvQabyRz3557xX3c5/SHP5Xpb1u1NY+HhUeDcZTf1exotxDJPSIWuLyS0dfXvaflDU5HpE4pvlutTdS8KqoxX5GqdZmnvWGPyd4bSNvN7++ZWf9u+KP/vOR8o/0Mfxeb8zZ/oPDv+1H1/dH+3fFG6f6ayeXlH+g/FZvzH+g8N/7MfX92ZR6S+KKFtLNqu//AG0Rf5bGca3NHe58nkzw6/Skx7pltMf0u6xDb7RgYVqXXs9qDf1a+hsjiF++IcWTyR0s+pe0fKXQ4Hpc0m/ZZ2DlYsn1cNrYr8n9DopxDHPrRsqc/klqqf7V4t9J/WPq6bA4x4e1LZY+rY3bf4LZerl8pbHTTUYrdLKXPwfX4PXxTt7Of23bxNNJppp9Gu83K32AAAAAAAAAAAAAAAAAAAAAAAAAAAAAAAAAAAAAAAAAAAAAAAAAAAAAAAAAADkNf9Iui6M5002fb8uPL1dD9mL/AHp9PlucuXWY8fKOcr/QeTur1W1rR2K+M/pH/p5jrvHmua7KUJZDxcZ9KMZuK285dX/rkVmXV5MnftD2mg4Do9HtMV7VvGf0jpDmNue/f4nMugAACQAAAAAIfPqgNrpfEms6K19g1C+mK/4fa7UP8L5G3HnyU9WXBquG6TVf72OJ9vSfnHN22lel3Kh2Yatp8Ll32477Ev8AC+T+aO3HxCf74eb1Xkjjnnpr7eyecfN32i8XaJrySws2KufWi32LF8H1+G53YtRjyerLy2t4RrNH/u05eMc4/nv2bw3K0AAAAAAAAAAAAAAAAAAAAAAAAAAAAAAAAAAAAAAAAAAAAAAAAAAAAMLVNWwdFwpZeoZEKKY9HLrJ+CXVswvkrSO1aXRpdJm1WTzeGu8/zr4PHeK/SDn68p4uH28LTnycU/1lq/efcvJfUqc+stk9GvKH0HhXk9h0e2TL6eT6R7v3+zi+W2yWy8DiejAkAgAAABIAAAAAAAEC3TTT2a6NdwRMb9XV6J6Q9e0bs1yv+248eXqsndtLyl1X1OrHrMlOW+8KPXeTui1W9ojsW8Y/bo9M4e9IWja64Uzm8LLlyVN8ltJ/uy6P6MssOrx5OXSXjOIeT+r0e9ojt18Y/WHWnUogAAAAAAAAAAAAAAAAAAAAAAAAAAAAAAAAAAAAAAAAAAAAAAAAGo4i4jweGtNeXmT3k+VVMX7VsvBfzfcas2auKvas7+HcOza/N5vFHvnuiP53PCtf1zO1/UpZuoTTs6V0x+5THwS8SjzZbZbdqz6dw/Q4dHi81hjl3z3zLU9XuanegJAAACAAAAAAAAADYBsBOwDYCGB1vDvpB1jQexTZP7bhR5epuk94r92XVe7mjrw6u+PlPOFDxHyf0us3tX0L+MfrH8l63w9xbpXElTeHc4XxW88e3lOPn5rzRa4c9Msej1eC4hwnU6C39WPR7pjp/j4t4blaAAAAAAAAAAAAAAAAAAAAAAAAAAAAAAAAAAAAAAAAAAAAAGr4g13E4d0i3UMt7qPKutPnZPuiv9dDXly1xV7Uu3QaHLrs8Ycff1nwjxeDazrGdq+oSz9Qs7eTNexBfdph3JLu/wBd5Q5ctslu1Z9Q0Wjw6XF5nDHox1nvmfGf59GqNbvAIABIAAAAGwAAAAAAAAAAAANghdovuxb4X49s6rq3vCcJbSi/Jk1mYneGGTHXJSaXjeJ7peo8Kek+FvYwuIGoT5KOZFbRk/30unvXL3Fpp9dE+jk+bxHFfJia75dFzj8v7ePu6vS4ThZXGyEoyhJbxlF7prxTLGOfOHjrVms7T1VBAAAAAAAAAAAAAAAAAAAAAAAAAAAAAAAAAAAAAAAAAAC1k5NOJjW5ORZGqmqLnOcnyil1ZE2isbyzx475bxjpG8z0h4XxTxLbxFqP2+1OOHU3DBx5d/jOS/13LuKLUZ5y337n03hXDa6HF5mvrzztP6R/Pa5dycpOUm3Jvdt95zruI2jaEBIBAAJAAAAAAAAAAAAAkIAAAAAAbAdfwdxzlcOWxxcntX6ZJ86+sqt++H/adem1U4uU84ef4xwLHro85j9HJ4+Psn93teDnYupYdeXh3QuosW8ZxfJ/0fkXNbxaN6vnGfBkwZJxZY2tHcyDJqAAAAAAAAAAAAAAAAAAAAAAAAAAAAAAAAAAAAAAAAA8j474m/T+pS0LBu7Om4zc8u+L5T7PX3pdF4v4FTrNR2p7Fej3nAuGfg8X4vNH9S3KseG/6z9Ief5N32i5zUexD7sIfsxXRFe9Xjp2K7TO89/vWu4NqAASMIQACQAAABAAAkAAAAAADYCQAAAACG+4Y4qzuGM31lDdmLY/12PJ8p+a8JefzOjBqLYZ5dFVxThWHX49rcrR0nw/ePY930vU8TWNOqzsK1WUWLk+9PvTXc14F3S9b1i1ej5hqdLl0uWcOWNpj+cvYzDNoAAAAAAAAAAAAAAAAAAAAAAAAAAAAAAAAAAAAAADgPSRxj+h8N6TgWbZ98P1k4vnTW//AJP6Ln4HDrNR2I7FesvU+TnB/wAVf8Tmj0K9PbP7R93l+TD9G6fDAXLIu7N2V+6usK/h95+bXgU722KfP5Zzf2xyr+s/pHs97WsOwCUAAAEAAAEgADTS3fJefII3WpZFMPvWwXxJisz3MJy0r1mFP2zH/wCdEnsW8EfiMX5o+atX1S6WRfxI2mGcXrPSVaafRohknYCdgAAAAAASEAACdgOh4R4ryeGNR7aUrcK1pX0b9f3o/vL69Do0+onDb2Sp+L8Jx8QxbdLx0n9J9n2e7YWbjajhVZeJbG2i2PahOPev6l5W0WjtV6PmObDkwZJxZI2tHVkGTUAAAAAAAAAAAAAAAAAAAAAAAAAAAAAAAAAAAAaLi3iOrhjRLMySU75vsUVv8U/PyXVmnPmjFTtLPhPDrcQ1EYo5RHOZ8I/eekPENGjPWeIrM/UpytrpU8zLnJ/ejHnt8XtH4lFMzeZmX0nV7aXSxhwRtM7Vr8eX0jm1+RkWZeTdk2vey6bsl729zB2Y8cY6RSvSI2Wg2AEAAAAAAAhuMYOc5KMF1kxEb8oY3vFY3lq8nWVHeONH+/Jc/kdNNP8AmU+o4pEcsbV3Zl1z3nZJ+9nRXHWvSFVl1eXJ60rDk33meznm0yj4hCVJro2CLTHSV2GXfX922XxMZx1nrDox6zPj9WzMp1i6HKxKS8jTbT1nosMXGMkcskbtjRqtFuyb7L8zRbDaqyw8QwZeW+0+1mxnGa3TNTu7t1QEhAAAASAAbBCQO09H3Fn6D1D9H5lm2n5UlzfSmx8lL3Po/gzt0eo83bs26S835Q8J/F4vPYo9Ov1jw98d3ye1Fy+cgAAAAAAAAAAAAAAAAAAAAAAAAAAAAAAAAAAIbSTbaSXNt9wPc+fuPOJv9otfnOqbeDjb1467mt+cvi/psUeqzedvy6Q+qcC4bGg0sdv1rc5/SPh92qw9WqxdCzMCuD9fmTr7dna5eqjz7KXnLZ/A0b7VmHbkwed1OPLNuVYnaPbPLf4R92IpKXRmDq22SwkAgAAABIEInOFVUrrX2a4/NvwRNazadoas2WuOu9nPZ2oWZdnN9mC+7BdEd2PHFYea1Wrtln2MFs2uGZQEASAAAAAEL9OXdQ/Zm9vBmFsdbdXVg1mbD6stri6vGe0bfZfn0Oa+CY51Xem4pjy+jk5S2kLYzW6aOeY2WfWN46KwJ2AAAhIAAEJ23A9f9G/Fb1LD/Q+ZNyy8aG9M5PnZWu73x/LYuNFqO3HYt1h8/wDKThX4fJ+KxR6Np5+yf2n7u+O55YAAAAAAAAAAAAAAAAAAAAAAAAAAAAAAAAADhvSfxBLSdAjg48+zkZ+8G0+ca195/HdL5nFrcvYp2Y6y9L5McPjU6rz149GnP493y6/J8+ajm9n9VW+fezgw4t/Sl6/iWu7Meap1apTlGXaUmn47nVtE8lBF7VntRPNnY+q217K1dtePeaL6es9Frp+L5Kcssbw22Pn1Xr2ZpvwfU5bY7V6rvBqsOePQnmyoyUu8wb5iVQEAAAExj2nzaSS3bfcvEMbWisby0WflWZ+VGnHhOUV7NcIptv4LvZ3YcfZj2vM67V9u22/KG4wPRpxfqSjKrRMiuEuk72ql/me/0OqMVp7lJk12CvWzbQ9CvF8ubrwY+/KX8kZeZs0/6ng9vyWrvQ5xjUm44WPbt/y8mH8x5myY4lgnvaHUeBuJ9K3eXoedGK6yhU5xXxjuYTjtHWG+mqw39W0NDKEoScZRcZLua2Zi6IndSQkAAAAQAZONm248ls94+DNd8UXdum12TBPjDfYmfC+K2fvXejivjmvV6TBqceorvSebMT3W6MG9OwQkABIQbASBladn5Glajj5+LLs3UTU4+D8U/JrdfEzx3mlotHc59Tp6ajDbDk6Wh9C6TqePrGl4+oYz/VXQ7ST6xffF+ae6PQY7xesWh8m1emvpc1sN+tZ/k/FmmbnAAAAAAAAAAAAAAAAAAAAAAAAAAAAAAAAB84+lHiX9I8V5Uapb14/+71Lyj1fxe/0KnL/VzTPdD6Bw+Y4fw+tK+vfnPx/w87bcm23u31NjjmZmd5QAAlNp7ptPxQImYneGbRqd1Wyn7cfPqab4K26clnp+K5sXK/pR9W1xtRquW0Z7P9mXU5r4rVXeDXYM/Sdp8GYpp+RqdcwqCADc8NcOT4o1qrSu1OGO4+uzLYdYVLpFPxk9v9I69Jh85feejz3HeIxpcO1es8oe56Jwzo3DtEatL0+mhpbOxR3sl75Pmy5rStekPnWXUZMs73ndtupk0gAAuXTkBrtU0DSNbh2NT03Fy1421pyXul1+pE1ierZTLfH6k7PP9a9B+g5kZT0rKyNPt7oSfra/k+f1NM4Ino78XFMtfXjd5hxD6MOJ+H+3ZLCeZix5+vxPbSXi49V8jTbFaq0w6/Dl5b7T7XGtNNppprk0anZugAEgACuuydU1OD2aItWLRtLPFlvit2qS3+Bnq6O34l1Rw5cc0l6nR6yuprt3tkmmt10NTq22SBIQICQJCAD0D0X6/LF1Gei3S/U5W86d392xLmvil815ljoM21vNz3vJ+VHD4yYo1VOteU+7/E/R62WrwYAAAAAAAAAAAAAAAAAAAAAAAAAAAAAAAN9nuB838f8Ao74g03XNQ1KnDnmadddK2N2Ou24KT32nFc1tv122OS+GYneHoNNxKlqxXLO0xyeeGnZZRMTG8BDIAAAAGXRqN9Gyb7cfBmq+Gtnfp+JZ8PKZ3j2trjanVbsu12ZeEjmvhtVeafiODPymdpbCE4zaUn2U+rfgaXbblG8PbvRhpMcHhWOoTrSydSm8iT7+x0gvdtz/ALxe6XH2McPlfHNVOo1lo7q8odqdKnAAAAAAAAOU4o9HfD/FMZWZWL9nzNuWVjpRn8V0l8TXfHWzqwazLh6Ty8Hh3GHow1vhWM8qKWdpy5/aaYveC/fj1j7+a8zmvitXmvNNr8ebl0nwcRsanaAAkCFdVsqbFOD5oi1YtG0tuHLbFeL1dJg5SurUk+vVeDK+9OzOz12nzxqMcXjqzkYM0gSBIQICQhdxsi3EyqsmiXZupmrIPwknuia2msxMNeXHXLScd43iY2n3S+idJ1KrV9JxdQp+5fWp7eD718Huj0WO8XrFo73yTV6a2mz2w361nZmGbnAAAAAAAAAAAAAAAAAAAAAAAAAAAAAAAAByvEfo64b4n7dmXhKjLl/7rF2rs38X3S+KZjalbdW/DqMuGfQl5DxH6F9e0rt3aVOOq4y59mtdi5L+B9fg/gc9sEx0W+DilLcskbfZ5xfj3Y106b6p1Wwe0q7IuMovzT5miYmOqzret43rK2QyAkAAAh3/AKO+BdQ4tyHbkWWUaLVLa23vtf7EP5vu95nTTxed5hp1XF8umxzirbeZ7n0hRTVjUV0UwVdVcVCEI9Ipckjv225PJzM2neVwIAAAAAAAAABpNNNbprZpgeU8eeiHF1Ou3UeHKoY2ct5TxV7Nd38P7Mvo/I0ZMO/Oq10nEbUns5ecePg8HyMa7EyLMfJqnVdXJxnXNbSi11TXccswva2i0bwtEJNgmIVJEbs4hmYN7ouW/wByXJmrLXtQsdBnnDk59JdJTPtV+JwvR26rqDEAkISEJ2AnYIeo+inVXPHzdJslv6pq+peClykvns/iy14fk3iaT3PEeVelit6amvfyn4dPp9no5YvIAAAAAAAAAAAAAAAAAAAAAAAAAAAAAAAAAAANPrvC2icSUOvVtPpyHttGzbs2R90lzRjasT1bMea+Kd6Ts8l4j9BmTT27+Hc1ZEOv2bKajP3KfR/HY0WwflW2Hivdlj4w8s1TR9R0XKeNqWFdi3L8NsGt/d4r3GiazHVa48tMkb0ndgmLYBLvfR16Osji7LWZmRnTo9UvbsXJ3Nfgh/N93vN2PH2uc9FfrdbGCOzX1n0fh4eNp+HVh4dMKMemPYrrgtlFHZEbRtDztrTae1ad5XwxAAAAAAAAAAAAA4H0kejuni3DedgwhXrNMfYl0V8V+CXn4P4dDVkx9rnHV36LWTht2ber9nzffj2419lF9cq7q5OE4SWzjJPZpo4pelrtaN4UpEbtkVVqJjMttarsYGMy3Vo3emWdvswk+f3d/wAjkyV2lfabJNsPPrDY9Hs+qNbekCQJQQkISkB0HBOo/ozi3AtlLau2XqLPdPl+fZOnSX7GWPbyVHG9N+I0N4jrHOPh/jd7uXr5gAAAAAAAAAAAAAAAAAAAAAAAAAAAAAAAAAAAAAMXUNMwdWxJYuoYlOVRLrXdBSXw8H5oiYierKl7UntVnaXl3EnoOwMrt38P5bw7eqx7951vyUusfjuabYIn1Vpg4pavLJG/tc7wx6FtWv1lPiGMMfT6nvJV2qUr/wB2LXReL+XlhXDO/N0Z+J44p/S5zP0e8YuLRhYtWLi0wpoqioV1wW0YxXRJHVEbKK1ptO89V0IAAAAAAAAAAAAAAAPHfTHwRGyqXFGn1pTjtHOhFfeXRWe/on8Gc2fH/dC74Tq+fmL/AA/Z4sonFMvS1quxgYzLdWi4omMy31qysR9i73mrJzh3aSezk28XR5UOzKq1fdvqjYvf0f1TNDoxW3ia+EzH7fRZXUNqUEJQEhCpBBvKPtQ5SXNPzXQRO3NExE8p6PozTcr7dpeJl77+uphZv47pNnpKW7VYl8h1OLzOa+PwmY+UsoyaQAAAAAAAAAAAAAAAAAAAAAAAAAAAAAAAAUucU9m1v4AN5PpBsCdrP2F8wIcpLrB/ACFbHfZvZ+YFfmgAAAAAAAAAAAAAAAAABbyKKsrGtx761ZTbBwnCXSUWtmhtvyTW01mLR3Plvi3h2XDPE2XpjblXCXapm/xVvnF/Ll70VWWvYts97w/NGpwVyd/f72nUTTusa1VqJjMt1ar1cdpJ+ZjMt+Ou1ol1t8Iz4X0nIS5wuyKJP/DNf9TNO3LcpaY1mWnsrP3j9GuRDsSEKghKCEhCpdQiXuHAWT9p4L0/d7ulSpfl2ZNL6bF7pLdrDV8049i83xDJ7dp+cQ6Q6VOAAAAAAAAAAAAAAAAAAAAAAAAAAAAAAKZzjXHeXwXiBbXbu6+zHwQGTVTGK6AXUkgJAhxT7gLNlKa6AYk4Tqbdb28u4CqnJjY+xNdmfh3P3AXwAAAAAAAAAAAAAAAADyz006LG/TMHWYQ/WUT9RY/GEt3Hf3NP5nHrKejFno/JzPMZbYZ6TG/xh4uolbMva1quRiYzLdWi7GJjMt1aOsktuBsHtct9Ru7PmvVw3/kJ/wBuPfP6OWP/ALG+35K/eWrNbuSghIQqCEoIVJBD1v0WzcuG8mD39jLlt8YxLjQT/S+LwHlTH/WVn/xj7y7g7nmwAAAAAAAAAAAAAAAAAAAAAAAAAAAAC3ddGmG75t9F4gY9adk+3N7v8gM6uIF9AAAACH0Ax7Yga7IqTTAqw83eax7pe3+CT/F5e8DPAAAAAAAAAAAAAAAAc9xzhrO4I1elrdrHdi98Pa/kas8b47QsOFZPN63FPt2+fJ82KJRzL6jWi5GJjMt1aq4x5mMy2xV1Wor1PC3D2O+soX5LX8ViivpAzt6lY96r0/pazUX/AONflG/6tQa3elAVIMUoCoMVQQ9T9FUv/SdRhz5ZMX84It+Hz/Tn3vDeVVf+oxz/AOP6u/O95YAAAAAAAAAAAAAAAAAAAAAAAAAAABEpKMXKT2SW7YGqVrybna99ukV4IDPq5IDJgwLye6AkAAAhvZAWLGBhXPkwNVlx35rk10a7mBtNNzftmO3P+1g+zPz8/iBmgAAAAAAAAAAAAAAa7X1vw5qa32/3S3/pZhk9Sfc6dHv+Jx7fmj7vmJRPPTL7DFVSRG7ZFVyuErLI1wW8pNRS8W+hBaYrG8ug122E9SWPVJOnDphiwa7+wvafxk5EzKs0NJjF27dbzNp+PT6bNciHYlBCpBCUEKkEJQQ9T9FVTjpOo289p5MYr4QX9S34fH9OZ9rwvlVffUY6+FfvMu/O95cAAAAAAAAAAAAAAAAAAAAAAAAAAABrdXv7NcKIvnY93/Cv/IFnH5JAZ0JAZEJAXoTAudpAO0gIc0BblMDHnIDFtl1A12Q1swMHBy3h6vU29q7X6ufx6P5gdcAAAAAAAAAAAAAABoeNclYvBer2N7b40q175bR/madRbbFafYs+DYpycQxVjx3+XN85bbHn31yISGTN05+ot+1fir/s/wCPufw6hzaiO3Hm/Hr7v8q14t7vxCFQQlBCpBCUEKghIQ9g9GdXq+E5T/5mVbL5bR/kXWhjbDHxfPfKS/a10x4Vj9/1didigAAAAAAAAAAAAAAAAAAAAAAAAAAAAc3n3q3V7Vvuq9oL4dQMimYGXCwC9GwC9GwC4rAJ9YBS5gUSs8wLE7AMS2wDAvmBo9Rl+rbT2fcwO6wMj7Vp+Nkd9lcZP37c/qBkAAAAAAAAAAAAAA849Lmrxo0jF0qEv1mTZ62a8IR6fNv6Ffr8m1YpHe9d5JaSb57aielY2j3z/j7vHCpfQ1cIOctu7vYY2ttDMitoqPcu4OeeaoCUEKkEJQQqQQqQQlbb8+neGMvceCsV4fBumVtbSnV66S85ty/meg09ezirD5jxfL53XZbR47fLk35uVoAAAAAAAAAAAAAAAAAAAAAAAAAABdQOIV3bzsif7Vsn9QNjTZyQGVGwC9GwC9G3zAuK0CfWgUu0C3K0CxO0DFssAwb7eTA0moW7x23A7LhWfb4cxf3e1H/MwNyAAAAAAAAAAAAGLqGoY2l4F2bmWqvHpj2pyf5Lxb6IxveKVm1m7T6fJqMsYsUbzL514k1y7iLXMjUbk4qb2rh+xBfdX+u/coM2Wct5tL63w3Q00Wmrhr3dZ8Z75a6ulz5vkjU7bX2ZMYqK2QaZndWghIQlBCpBCUEKkiUKkQhdoxp5uTTiVc7MiyNMffJpfzM6V7dorHe0Z80YcVss/wBsTPyfRFNMMeiumv7lcVCPuS2R6KI2jZ8ntabWm09ZVksQAAAAAAAAAAAAAAAAAAAAAAAAAAC6oDzx2er1DJh+zbNfVgbGm7l1Ayo3eYF2N3mBcjd5gXVcBPrfMCl2gUSt8wLE7vMDFtuAwL7tkwNHlW9psDv+EodnhvGf7TnL/MBuwAAAAAAAAAABgavrWBoWDLM1DIjVWuUV1lN+EV3swyZK447VpdWk0WfWZPNYa7z9ve8M4t4wzuLMtR7Lpwa5b1UJ/wCaT75fl3FLqNTbLPsfS+EcHw8Opv1vPWf0j2fdoa6EucubOZbTbwXtgwSEJCEoISEKghIFSCFSDF1no80x5/FVeRJb1YEHdLwc3vGC/wCp/A7tDj7V+14PO+Umq81pfNR1vP0jnP6PYy4eBAAAAAAAAAAAAAAAAAAAAAAAAAAAAAPPNeg8TiPKjttGxqyPxX9dwIov6cwMyN3mBejd5gXI3eYFxX+YE+v8wKXf5gW5X+YFid3mBi23cuoGsyspc0mBq7LHL3geuaXirC0vFxu+uqKfv6v67gZYAAAAAAAACxmZuLp+NLIzMiqimPWdklFGNrVrG9p2bcOHJmvFMdZmZ7oeca/6WK4OePoGP62XT7TctorzjHv+PyK/Lr4jljh67h/kpadr6y20fljr8Z/b5vN8/Oz9Xynk6llWZFr75vp5JdEvcV18lrzvaXsNPp8Olp5vBWKwspJLZLkYNqoCQhIQlICQhIQqQQlIlCpBCW1FOUntFLdvwQYy9k9H2iy0nhyN10OzlZzWRYn1jFr2I/CP1bLzS4vN44iesvm/G9bGq1c9n1a8o/WfjLqzpVAAAAAAAAAAAAAAAAAAAAAAAAAAAAABx/HeHJY+PqVcW/VP1du37L6P5/mBy1GVuk0wM6GTy6gXo5HmBcWR5gVrI8wKvX+YEO/zAtyyF4gYtuWo94GvvzHLowMGdrb5sDYcO4EtT1zHp2brhJWWPwjHn+fID1kAAAAAAACiy2umqVts4wrgt5Tm0lFeLb6CZ25yyrW1rRWsbzLz3iL0qYeI5Y2iVLMvXJ3z3VUfcusvovecGbXVryx85er4d5LZcu19XPZjw7/8fd5jqmq6jrmV9o1PLsvn+GLfsx8kuiKzJlvkne0vaaXSafSU7GnpER9Z9897FjFRWyRrdG6oISBIQkCQhIQlBCUEKkEKkEJJQ3nCWgPiLX68ecd8LH2uy33Nb+zD+8/omdekw+cvvPSFJxviH4TT7Vn0rco/WXuZdPnQAAAAAAAAAAAAAAAAAAAAAAAAAAAAAAs5WNVmYluNfHtVWxcJLyYHj2fiZOh6nbg5HWD3jLunHuaAuVZaa6gZEcleIFxZS8QK1lrxAPNS/EBblnLuYGPPNb7wMazIbfUCy7GwKe15gencG6R+jtJWRbHbIytpvfrGP4V/P4gdGBG67UY98nsgJl7M+zvz23AAAAHLcS8eaTw6pUuf2vO7sep/df7z6R/PyObPqqYuXWV3w3gWp121o9GnjP6R3/Z5Dr/FGr8S2t517hjp7wxquUI+9d782VOXUXy9Z5PfcP4VpdBX+jG9vzT1/wAfBqIxS6dDQsJVASEJABCQJCFQQlBCQhOwFSJQlEIVwruvyKcbGqd2VfNV01LrKT/ku8zx0m9orDRqM9MGOcuSdoh7jwpw7Vw1osMRTVuRN+sybtv7Sx9fgui8kX2HFGOkVh8y1+tvrM85bfCPCG8NriAAAAAAAAAAAAAAAAAAAAAAAAAAAAAAADRcT8OVcQYSinGvLq3dNj6fwvyYHkuVj5On5dmNk1yrure0ov8A10ApV8vECVkS8QKlkS8QH2l+IE+vb7wHrGwI7QE7gdbwhw29Qtjn5kH9kg964yX9rL/tX1A9IAAYuRXfbmY3qWko9pzb7ugFm2yGHqkHfkb+tXq4pro2+QGwAwNW1rTtDxHk6jkwor/CnzlN+EV1bMMmSuON7S6tJos+ryebwV3n6R75eS8SekvUtZc8XSFLBxHylZv+skvNr7q8l8yqz621+VOUPd8N8mtPpdsmp9O3h3R8O/4/JxKik2925PrJ9WcL0iryAkAEJAkISghIEoISghUBKCEoISghTbdGlR3UpTm1GEIreU5PokvEyrWbTtDXfJWlZtadoh63wHwXLRYfpbVIqWrXQ2UOqxoP8K/e8X8C602njFG89XzzjHFra2/YpypHT2+13B1KUAAAAAAAAAAAAAAAAAAAAAAAAAAAAAAAAADScQ8NYmv0Ltv1WVBbV3pbtLwa70B5brGg5+h3djLq2g3tC2POEvc/5MDWgAAEpgVqQFSYHY8JcK16nCOoZslLGUmo0p85tfteC8u8D0eMYwioxioxitkktkkBIESkoRcpPZJcwEbFRjO2bSk1uwOItz3qXFWDTGTcVcm/hzAscW+kzE0l2YWk9jKzU3GVnWqp/wDyfl0OHPra09GnOXqeE+TWXU7ZdT6NPDvn9o+ryXKzM7Xc2zLz8qy2f47bHyivBLu8kiqve153tO73eLDh0mOMWGu0eEfz6yttx2UYR7MF0Xe/NmDZET1nqgJSgJAkISEJQEhCUEJAkISghUEJRKFErJO+vGx6Z5GXa+zVRUt5SZljx2vO0NGfUY8FJyZJ2h6zwRwBHRZQ1XV+xfq8lvCK5wxk+6PjLxl8i60+mrijfvfP+LcYvrLdivKkdzuzpUoAAAAAAAAAAAAAAAAAAAAAAAAAAAAAAAAAAABRdTVkVSqurhZXLrCcd0/gBy2pcAaVmNzxXPDm+6HtQ/wvp8GBzuT6OdUrb+z5ONfHzbg/ruBpMzhnWMK9U24U5Tkt16tqa2+AF7G4Q13JklHBlDfvskogbvD9GuoWbPLyqal3qHtMDocT0e6Zjx3tnZdPxfQDa6fpy0h2U0wf2acu15xfu8GBsI2Qm9oyTfgAsshVW5ze0V1YGos1CV2TGEn2K17XZ8fDcDXcRaysfE9XGXtz5JAeV65q1+JBRx7pV3WpqUovZ9h8mvicOuzTSsVr1n7PU+S3Do1Ge2fJG9adP+X+I+8OaxcaeXd6uLUUk5SnLpCK6tlO+hZckY67z/7ZN04NKqlNUQ+6n1k/2n5/kGqlZ9a/Wf5sthsSEJAkISBIQkISEJAlBCQhKCE9Fu+gF3SdN1PiXNeHomP6xxe1uTPlVSvN+Pl1OnDpr5J9ir4hxXBo6+lO9vB7PwlwTp3CtDnX/vOoWLa7MsXtS8or8MfL5lxiw1xRtDwGu4jm1t+1knl4OmNrgAAAAAAAAAAAAAAAAAAAAAAAAAAAAAAAAAAAAAACiVijyW8n4IC3KyxrklH6gUwpXa7T3cn3sDNrikBdAARsmBYyVRVRO61JRgt2wNFPLVkXKUuSe8Yt77f+QOaz9Tjj222Sns2By2dqEsu2V05bRS6vuREzERvLKlLXtFaxvM9Pe4rNyJZ2dKyKbTfZhFLnt3FBqMvnck2fW+FaKNBpK4ZnnHOZ9s9WfmVrTaP0bDZ3bqWXNft91fuj3+fuNLPFbz9vPz0/t93j8e72e9gh0iAlASgJCEhCpBABIQkISBUghZvy66HGL3lZJ7Rrgt5SfgkZVpNp2hry5aYq9q87Q7Lhv0ZanrUoZfEDngYL5rDg9rrF+8/wL6+4s8GiiOd3keI+Ue++PTfN67p+nYelYVeFgY1ePjVraNda2S/q/NlhEREbQ8jfJbJbtXneWUSwAAAAAAAAAAAAAAAAAAAAAAAAAAAAANRqOsLSc+KvW1F0EoSfTddV7+jAnTdVhk3Sq37UOsJddvJgbVNNbp7ryAkAAAAAMey1ytdNfJpe1Lw8veBV7MI7IClPdgX4IC/ACsABTKSgt2Bq9dqtz9Dy6cWSV/Z7UE3yk4vfb47bAeTviXJcWlHk+7cDXZGXdmW9qx8vBAaPV85tvErbST2sfn4FXrdRv/Tr8XvPJng3YiNbmjnPqx4R4++e7whd0apafhXa5Yl265epw01965rdy90Fz97iV23Ld6HWW89krpa9J52/4+H/AOp5e7drebbbbbfNt9WQ7fckCQhIEhCQJCEhCUEJAkIUW3V0Q7Vs1FeZMRMzyRMxEbzyhs9A4W1/ixqeBR9j09vnm5CaT/gXWXw5eZ24dHa/Ozz+v4/g03o4+dv5/Ob1zhbgHRuFtr6YPKz2vazL0nP+6ukV7ufmWePDXHHKHi9bxHPq7b5J5eDqTa4AAAAAAAAAAAAAAAAAAAAAAAAAAAAAABSpOdjhDbdLd8+gGq1JUZtFuBqGP26Z8t4vZp9zXg14gajQtJ1PSMiyFPq78ff9Xa57SkvNdzA62EX2e3Oles73ACrsSkt4/JgUdpKSi+Un0T7wJUlLfZ9OT8gJAottjTTO2b9mEXJ/ADVQy39nd/fP2n5AVV5LsfJ8gM2rnzAyYAXogVgALV/OuSS35Ac7k6h6jDzJJ84VyS975L8wPK87DdV8pQ+5J8vICnFjGE1OWz27mBodWxLcniH1NFblbkyh6uK/FKWy/MpNZTbNO3e+neT2pr/pVb3nlTeJ9kRP7MniC2qOZXpuLNSxdOh9nhJdJz33sn8Zb/BI5r9do7nbw+tppOfJ62Sd59kf2x8I+u7VGLvAhKAlASEJCFSABCQglKMIuUmkvFhC7pOnatxLkvG0PClcovaeRP2aq/fLp8Fuzqw6W+RU67i+m0kc53l6jw16KdL0ucMzWZrVc5c0rFtTB+Ue/wB7+RaYtNTG8VruN6jVTtvtD0BJRSSSSS2SXcdCmSAAAAAAAAAAAAAAAAAAAAAAAAAAAAAAAANZk5E8DV6rZf2F8VDfwmu5+9fkBn5GNXm1qcGt9gMSr1uJLszTcPEDYVWqa5MC64t+AGr1a2OPjTnKXTnzAtY2V9uxIZNFn6xLr+15MDKpza7IbyTg+9Pp8wKsupZWBfUmmrK5RTT79uX1A57Qs6u/FjCe0lts0/qBVplrspjLufQDeVvkgMiDAvRYF0CG9gMa6eyYHEcQXShLJr6ducV71tuByOZCU47JgYlVHZlu2BearwZX623FW4eNKuhPq7pvswfwTk/giv1tdtsnwem4BktmrbQ91rRM/wDGOvz2iHFoqX0RIAISBIQqAkISEJCFv1s55NeLjU2ZOXa9q6ao9qUn7kbMeO152hz6nVYtPTt5Z2ehcNeiezJcM3im3ddY6fTLkv45Lr7l8y0w6OtednieJeUWTNvTByq9TxMTGwcWvGxKK6KK1tCuqKjGPuSO2IiOUPNWva89q07yvEsQAAAAAAAAAAAAAAAAAAAAAAAAAAAAAAAAALWTjVZePOi6Parmtn3P3p9zA0Flup6HNudc8nDj0urW7S/eiua965e4Ca+LsLKWytg/iBl42qY7lvGaSYGRfr2PRX2nZHl5gcNxNxNHN/UUzbi37T36gbXhvOjXp8E5dwG4hmVvdJoCfXOPtVTcJeQHIwhbomouO7ljWS3jLw8gNzo1m+PWt/8AW4HRVvfYDLh0AvQAub7AW5zAwrpgcfxbHsVU3ro59mXyewHJzu3QFqM0Bg65H1mlyl+xOMv5fzOPXV3w7+D0Pkvl7HEIr+aJj9f0cyilfSUgSEJAkISEJQEoIZmj6LqXEmp/o7S4pOOzvyJr2KI+L8X4LvOnT6ecs+xU8T4pj0NN552npD2zhfg7SuFMZxw63ZlTX67LtW9lj9/cvJfUuceKuONqvnWr12bV37WSfg6A2OQAAAAAAAAAAAAAAAAAAAAAAAAAAAAAAAAAAAAAANPqfC+kaq3O/FULn/xafYl8duvxA0E+Ab6p74etWRh3K2vd/NMCqrgGyyaebq9lke+Nde31bYG2y+DtGysCGKsb1TrW0LoP215t9/xA4PWNM1fhmxQdjsxG9q74rk/J+D8gLeDr000rZfEDoMfWITS9tAX7515lLg9nuuXvAuaHBxqjF9Y7p/MDpKe4DMgBfgBLYFibAw7mBzPFMHZo1zS3dcoz+T5/mB5/KzzAphZzAZ8oy0vJUml7HLfx7jRqdvM23WnBJtHEcM1jfn9Nuf0cuigfVkgSEJQEoISEKghkYOBlarqGPp+DDtZORLswbXKC/FN+SRtw4pyX7MOLXaymkwzlv3fd73w7w/hcN6RVp+HHdR52Wte1bPvlLzf06F9jpFK9mHy7VarJqss5ck85bUzc4AAAAAAAAAAAAAAAAAAAAAAAAAAAAAAAAAAAAAAAAAAAAt30U5VE6L642VTW0oTW6aA88170f30zlkaQ3bV19RJ+3H+F96+oHHueRiXOq2M65x6xmmmvgBnY+r2VdWB3Wj7/AGeEn1kk38QN9S+gGXCQF+DAlsCzMDCu6AazKSlCUZJOLTTT70B5zqOjZGJfP1e06N/Yfa57eDQGqx5xux8rJqkpVYsVK6XTbeXZSXi930OedViiJnfotY4Jru3Slse026bzHdz9rVZuoTy0q1HsVJ77d795WanVTl9GOUPbcH4FTQT5289q8xt7I937sU5F+BCpASEJAlBCUt2kuoRL1b0XaCsfTrdduh+uy/1dG65xpT6/3mt/ckXOixdinanrL555Sa7z2o8xWfRp9+96EdrzgAAAAAAAAAAAAAAAAAAAAAAAAAAAAAAAAAAAAAAAAAAAAAAAGHn6Xg6pX2M3FquXc5R5r3PqgNJLgbQKVO541slGLl2XdLb+v1At4G0aoryA21UwMqEwL8JcgK3LkBbkBiXdANZk9GBzOq9PiIRbpLzx52NicMXafXNvKys31lyS+7XWn2U/fKTfwPPTMRE19r63TDfLqaZ5j0a02j326/SGrTT6GpYzGyoISEJAlBCUEJQF/Exbc7Lpw6f7XIsjTDycntv8tzPHTt3ivi5dXnjBhtln+2Jn+fF9GYuNVhYlOLTFRqphGuC8ktkeiiNo2fJL3m9ptbrPNeJYgAAAAAAAAAAAAAAAAAAAAAAAAAAAAAAAAAAAAAAAAAAAAAAAAMHV7fU6VfLfZyXYXxewGgxntBAbGuQGRGYGTXMC8pARLmBjWrkBrclcmBzOqx5b+YRLwTPysijVsuMbZbRvmtm9195lZkx0mZ3h7nSa3UUx0mt56Qu0ax3XQ2/ej/Q5rab8srrBxmJ5Zq/GP2bSjNrujvCakvLqc9qWr1ha4suLNG+O27KjOMujMWcxMKwhK6hCQhUEOv8ARtgfbOLq7pLeGHTK/wDvP2I/mzu0FN8k28HmvKfUeb0kY4/un6Rz/Z7SXD58AAAAAAAAAAAAAAAAAAAAAAAAAAAAAAAAAAAAAAAAAAAAAAAAAAaTiW3s4tFSf37N37kv/IGroeyQGdVNMDIjIC9XPmBkRkBXuBZs6Aa/JXJgc7qle9Un4cwPn7iCiWNxDqFcuvr5S+De6/M4MkbWl6vSW7WCk+xrTB0pUnF7xbT8Ux16kTNZ3jlLNo1S+rZT2sj59fmabYKz05LPBxXPj5X9KPq2eNq9Vmycuw/CX9TntgtX2rbDxHT5uUz2Z9rZQvjJdTS7ez3wuqSYYqwxer+ijB9VpOoZ8o8771VF+Ma1/wB0pfIuNBTbHM+L5/5UZ+3qq4o/tj6zz/Z6CdzzIAAAAAAAAAAAAAAAAAAAAAAAAAAAAAAAAAAAAAAAAAAAAAAAAABzfFU2rcJd203+QGsqs5IDNpmBmRs5AVxs5gZELALqnyAonIDByHumBpsyPahJeQHE6p6K7uKa7dW0zUKq8vtOFmPfHaLaXJqS6brxRoyYu1O8LPR8QjDWMd45PNtd4Q17hyT/AEppt9NafK5LtVv+8uRz2pNeq5xanFl9SWj2MG8CQIXqcm6h/q5tLw6oxtStusOjDqs2H/btt9myx9aa2VsWvOPT5HPbTfllb4eMVnlmr8Y/ZtaNRqnHtqcWo83zNE0tE7TCyrlxZK9qlo2fRXB2nPS+EdNxpx7NnqVZYtufan7T3+ZfYadjHFXyniWo/EavJl8Z+nc3htcIAAAAAAAAAAAAAAAAAAAAAAAAAAAAAAAAAAAAAAAAAAAAAAAAABzXFTTtw4rqlNv3cv6AaWuWz2YGbVYBlxnyArUwL0JgZEZgROW6AxLd33Aa3JjyfLuAyuDJtvUIb8lOEtvPZ/0A6mcIzhKE4qUJLaUZLdNeaB0cRr/on4X1ztWQxXp+S/8Ai4e0U35w+78tjVbFWXdh4hmx9+8e15br/oX4i0vtW6c6tUoXPar2Ldv4H1+DZpthtHRZ4eJ4r8rcnnmViZGFfKjKotoui9pV2wcZL4M0zEx1WNbVtG9Z3X9O0jUdXvVGnYORl2P8NNblt79uhMVmejG+SlI3tOz0HRPQlxBnuE9Tuo02p83GT9ZZ/hjy+bNtcFp6q/LxTFX1I3ek6B6JOGNDtryLKrc/KrakrMmXsprvUFy+e5urhrCty8RzZOUco9jvDa4QAAAAAAAAAAAAAAAAAAAAAAAAAAAAAAAAAAAAAAAAAAAAAAAAAABzeuL1upxX7FSXzbYGrtp7L32AiD7LAyIW7cgLsZ7sDKqTk1smBn10SaXIC48aW3QDGuq7KA02fLsVTb5bIDJ4JqawcvIkv7W7ZPxSX9WB1AAABhajo+mavCMNS0/FzIx+6r6lPb5kTWJ6s6ZL09Sdl/FxMbBoVGJj1UVR6V1QUY/JCIiOjG1ptO8zuvEoAAAAAAAAAAAAAAAAAAAAAAAAAAAAAAAAAAAAAAAAAAAAAAAAAAAAABzOV2r9Xypb+ypKC+CX9QKrsb9V2tmBqLZqufPkBRG+LfJgbfT8V3xU+1smB0OLgVQW8vaYGaoRj0ikBE4rsvkBqsyK5gchr17hU4R6t7Adjo+I8HSMXGa2lCtdr+J839WBmgAAAAAAAAAAAAAAAAAAAAAAAAAAAAAAAAAAAAAAAAAAAAAAAAAAAAAAAAAABdQOdpank3td90/+pgbWuqNkdpfQDEz+HYZlUlG5xbXVLmgOTzeG9Y0ft31X0ZuPFbtSfYml+T+AHWaXXKOPX2klLZNpAb2pbIC4BYuujFdQNPm5MVFvcDlK7KcniLGjkWQjRXJ2WSnJKKUefNv4ETMRG8sqUte3ZrG8t/l8ecMYf9prFE34Up2f9KNFtVhr1stcXAeI5emKY9+0fdrYelPhiVrg7sqEf25UPZ/J7/Qw/HYd3XPktxGK7xET7N/5921w+NuGs+cYUavj9uT2UbN623/eSNldTit0s4c3BOIYY3vin4c/s3yakk0901umu83qvZIAAAAAAAAAAAAAAAAAAAAAAAAAAAAAAAAAAAAAAAAAAAAAAAAAAAAAAAC6oDlsL2nKSfWcn/mYG7o7gNhDlEDU63Z/u0ae+6yMNvLq/ogLuJ0QG0q6AVTe0QNfky5MDmtXu7FcgPLuJMiNso0yl39uS/IreIZI2ike97HyT0s9u+q26ejH3n9HPdmPRJIq3uomTsR8AdqUerj4A7Ut5ovFGuaC1HAzpOlf+3u9uHyfT4bG/FqMmPpKs1vCtHrOeanPxjlP8971zhPjbC4lrVE0sbUYr28eT+95wfevLqi20+prmjbveB4twTNoJ7celj7p/fw+zqTpUoAAAAAAAAAAAAAAAAAAAAAAAAAAAAAAAAAAAAAAAAAAAAAAAAAAAAAC6gctpzTqj8fzYG8ofQDOT9kDQanL12tU0r7tNTm/fJ7L6J/MDZYsdkgNlWvZAptlsgNRmXbJ8wOK1/PUYz3lskm2/IiZiI3llWtr2itY3meUe95bk5EsrJsvl1m915LuPP5sk5Lzae99d0Gkro9NTBXuj5z3z81o1OxIQASgheptathJTlXbBpwtg9nF93MmJmJ3hqvSJrMTG8T1h7PwLxW9cw5YWdNfpPGXtt8vXQ7prz7n/wCS60uo85Xa3WHzrjnCvwmTzuKP6dvpPh+zsDrUAAAAAAAAAAAAAAAAAAAAAAAAAAAAAAAAAAAAAAAAAAAAAAAAAAAAAF1QHKaeuzWovrGUo/KTA3VD6AbGHOIHNYtn2vNysvuttah/DHkvyA3uOuSAzk9oAYeTbsmBzup5ShXLmB5jxRnuVbqT9q17f3V1OLXZOzj7Md70vkvo/Pazz1ulI3+M9P1lyqKZ9FSEiCEgAhIGz0zUMnDyas3Em4ZmK+3B/tLvT8U+hnjvNLRavVw6rT48tJxZI9G309vw6voDTc+nVNMxs6h/qr61ZHy37vh0PQ0vF6xaO98q1OC2nzWw361nZlGTSAAAAAAAAAAAAAAAAAAAAAAAAAAAAAAAAAAAAAAAAAAAAAAAAAAAAHKx/U5+XV+zfP6+1/MDaUTAv52S8bScq5dYUya9+2y+rA1WmRVWNVD9mKQG8x5AZNk/ZA1WZa0mBxGvZ3Z7UXLZbc2J5RvKYibTtEbzLzPPy3m5crefY6Q38Ch1ObzuTtR0fVeD8P8AwGlrjn1p5298/t0YxzrVIDvCEgAJCFzHt9TdGfcns15Bhkr2qzD1r0Y6hJ4+fpE3vHHmrqfKM991/iW/xLbQZJms08HgvKfTxF6amP7o2n3x/h35YPLAAAAAAAAAAAAAAAAAAAAAAAAAAAAAAAAAAAAAAAAAAAAAAAAAAAAByWd+q4izIP8AGoWL4rb+QGwxpckBGvT7PDuW/FRXzkgMXEs9mPPuA2+Pb05gZM7PZA1WbL2JAeXcZZMq4OtPZ2y7Pw6s49dk7OLaO96PyY0kZtb5y0cqRv8AGeUfq40pX0gAICQJCACUEHcB3vo5zPVcW0QctllYk6/fKO0l+TO7QW2y7eLynlJh7Wimfy2ifny/Z7AXDwIAAAAAAAAAAAAAAAAAAAAAAAAAAAAAAAAAAAAAAAAAAAAAAAAAAAAcvxHB06xh3pezbVKpvzT3X5v5AXMWe6QF3V63foGdXH73qXJe+PtfyA02Bf26a5J8mkwN1j2dOYGb2t4gYeUt4sDzDjrFajVclyjPZ/FbHBxCu+OLeEvU+SWaKau+Kf7q/af23cUiofQ0hABIBBCQAEhDsfR9D1nGemcv7Om2f+Vr+Z2aGN80POeUVuzoL+2Yj6vbC6fOQAAAAAAAAAAAAAAAAAAAAAAAAAAAAAAAAAAAAAAAAAAAAAAAAAAAA0/EtSnpPrtudFsbE/Bb7P6MDW4cuSA3ePGM4uM1vGS7LXinyYHFYMJ4k7cOx+3j2Sqfns+T+WwG8onyQGwrlugKbVyYHE8ZYvrtHydlzjHtL4czTqa9rFaPYs+DZvNcQw29u3z5fq8uPPvrKQgAkABIQASuYQ770XYk7+J8jLX9liYrg3+9NrZfJMsOH1ntzZ5LyqzVrpqYu+07/CP/AG9fLZ4MAAAAAAAAAAAAAAAAAAAAAAAAAAAAAAAAAAAAAAAAAAAAAAAAAAAAMPVqvXaRmQ8aZbe/bdfkBzOn2dqqEvGKYG9xbOSA5nWI+p4ova+7kVQtXvS7L/IDMx5ckBtKHugLs47xA53Xcb12LdX+3Bx+aImO1Ewypecd4yR3TE/Kd3i0ouuThL70W4v3rkebtWaztL7NjyVy0jJXpMRPz5hDYkIAJAIISAUlH2n3BExvye1+jLSZadwpHJtg43Z1jve659jpD6bv4l5o8fYxc+svmflFq41GtmKzvWvKP1+rszqUQAAAAAAAAAAAAAAAAAAAAAAAAAAAAAAAAAAAAAAAAAAAAAAAAAAAN7dXsBRZFWUzj3Si19AOS06js01xa5pJMDe49LW3IDR8W4dldWNqVcJSWO3C3ZdK33/Br6gYGLlxaTW2z7wNvjZceXMDYxsjYvvAYWfjRlW3vuB4nxNiPT9fyIpfq7H6yPx/87lHrMfYyzPjzfUPJzVRqeH1jvp6M/Dp9GsT3W6OVeKggAkAAbSW7CNnQ8EcNvifXowti/sGNtZkPul4Q+P5JnXpMHnL7z0hRcf4nGi0/YpPp26ezxl76koxUYpJJbJJcki7fMpSAAAAAAAAAAAAAAAAAAAAAAAAAAAAAAAAAAAAAAAAAAAAAAAAAAAwsi6dl7oqm4dn70l19wF+rCU1vNuXv5gX/slcV7CcX5MDX2adLHk547i+9wn0+YF/FzINqFtPqpe/dAXspwlW9uy+XvA5LG0FwzMiumtLFUt4bvpvz2XkgNxRw9DrNy+HIDMjpFdcfZnP/EBg2WQo7Vd8XZDumvvL3rvA8z9JWl74UNWw4u6uiW1yiucYP8W3k/zOTV4POViY6w9F5O8U/BZrY7erf7w85pvjZBTrkpRZTWrNZ2l9JxZaZq9qk7wvxtT68jFlNValF96DHaTtJd6BtKmVqXTmGXZ8W74W4U1Di3OUKVKnCg/12XKPsxXhH9qXl3d51YNLbJPPoouK8cwaGk1pPav4fu950fRsHQtNrwdPpVdMObfWU5d8pPvbLqlIpHZr0fNtRqcmpyTlyzvMs8yaAAAAAAAAAAAAAAAAAAAAAAAAAAAAAAAAAAAAAAAAAAAAAAAAAAABpMDIjKy2U37bsl2vmBvKr4bbbgTO9JcgLE8gDW5ViT3QGFdqDqx7JJ+0ly9/cBt9Kti6Y783tzYG1TTW6AiclGLA5zUJJzl5gaDKlGKlPZPltJPmmu9MDwvXtDy8LiTKp0zFyJUuXrKlTXKW0Zc9uXhzXwOHLj9KY25PU6DW281F+1tPev4Oh8V5HKHD+oXeD+zyj+aOedJv0XWPyh83H9SYn4t1jcD8Y5D/APpzIh52WQh+bMfwN+5t/wDlOlj1o+Te4Xom4lydnk2YGHF9e3a7JL4RW31M68Pt/dLlz+V+KOWKky6/QfRNpWnzV2rXvU7U91W4+rpXvjvvL4vbyOrHo8dOc81DrvKPV6mOzWezHsd/VVXRVCqmuFdcFtGEIpRivBJdDrUEzMzvKsIAAAAAAAAAAAAAAAAAAAAAAAAAAAAAAAAAAAAAAAAAAAAAAAAAAAADhNZyrtB1e1Trs+z3ydlU4xclz6rl3pgXcTirHk0nb2ffFoDYS1/H239b9GBi28R40f8AiS/wsDW5PE1M/uK2X/8ANgau3WZXbxcJpNr8L8QOp0vU0q47yXQDc16xWlt20Bbv1eDX30BodQ1amKcpWpAc3l6zGxSjCT2YHa8Dqz9CTtluo2XNw38Ekm/n+QHStt9W372A2XgAAAAAAAAAAAAAAAAAAAAAAAAAAAAAAAAAAAAAAAAAAAAAAAAAAAAAAAAAAAUuEH1hF+9ICeyvBfICd34sCd34v5gU2QVtcq5rtQknGSfemBxEuDdVpyZQw83HWLv7ErU+2l4NL8wMezg/iOybX6Txox8YuS+mwCPo91Gx736zD4Qk/wCYGVX6OMbl6/VMmxd6jBL+oGfj8BaFQ05133P/APJa9vpsB0dNNWNRCmmEa6oLsxhFbJIC4AAAAAAAAAAAAAAAAAAAAAAAAAAAAAAAAAAAAAAAAAAAAAAAAAAAAAAAAAAAAAAAAAAAAAAAAAAAAAAAAAAAAAAAAAAAAAAAAAAAAAAAAAAAAAAAAAAAAAAAAAAAAAAAAAAAAAAAAAAAAAAAAAAAAAAAAAAAAAAAAAAAAAAAAAAAAAAAAAAAAAAAAAAAAAAAAAAAAAAAAAAAAAAAAAAAAAAAAAAAAAAAAAAAAAAAAAAAAAAAAAAAAAAAAAAAAAAAAP/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741397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CNN</a:t>
            </a:r>
            <a:r>
              <a:rPr lang="zh-CN" altLang="en-US" dirty="0"/>
              <a:t>结构</a:t>
            </a:r>
          </a:p>
        </p:txBody>
      </p:sp>
      <p:sp>
        <p:nvSpPr>
          <p:cNvPr id="3" name="内容占位符 2"/>
          <p:cNvSpPr>
            <a:spLocks noGrp="1"/>
          </p:cNvSpPr>
          <p:nvPr>
            <p:ph idx="1"/>
          </p:nvPr>
        </p:nvSpPr>
        <p:spPr/>
        <p:txBody>
          <a:bodyPr/>
          <a:lstStyle/>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5312" y="1340769"/>
            <a:ext cx="6624736" cy="5332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231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CNN</a:t>
            </a:r>
            <a:r>
              <a:rPr lang="zh-CN" altLang="en-US" dirty="0"/>
              <a:t>结构</a:t>
            </a:r>
          </a:p>
        </p:txBody>
      </p:sp>
      <p:sp>
        <p:nvSpPr>
          <p:cNvPr id="3" name="内容占位符 2"/>
          <p:cNvSpPr>
            <a:spLocks noGrp="1"/>
          </p:cNvSpPr>
          <p:nvPr>
            <p:ph idx="1"/>
          </p:nvPr>
        </p:nvSpPr>
        <p:spPr/>
        <p:txBody>
          <a:bodyPr/>
          <a:lstStyle/>
          <a:p>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1408420"/>
            <a:ext cx="5765406" cy="511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04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idx="1"/>
          </p:nvPr>
        </p:nvSpPr>
        <p:spPr/>
        <p:txBody>
          <a:bodyPr/>
          <a:lstStyle/>
          <a:p>
            <a:r>
              <a:rPr lang="zh-CN" altLang="zh-CN" dirty="0"/>
              <a:t>卷积的主要作用是抽取特征，使网络具有一定转移不变性，也有一定降维作用。</a:t>
            </a:r>
            <a:endParaRPr lang="en-US" altLang="zh-CN" dirty="0"/>
          </a:p>
          <a:p>
            <a:r>
              <a:rPr lang="zh-CN" altLang="zh-CN" dirty="0"/>
              <a:t>在图像处理中，卷积需要三个参数：一个输入图像；将应用到图像上的核矩阵；存储卷积后的输出结果的输出图像。</a:t>
            </a:r>
          </a:p>
          <a:p>
            <a:endParaRPr lang="zh-CN" altLang="en-US" dirty="0"/>
          </a:p>
        </p:txBody>
      </p:sp>
      <p:sp>
        <p:nvSpPr>
          <p:cNvPr id="4" name="Rectangle 2"/>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121"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9977" y="3356992"/>
            <a:ext cx="4513047" cy="31683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39900" y="6390620"/>
            <a:ext cx="1107996"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zh-CN" altLang="en-US" b="1" dirty="0"/>
              <a:t>卷积操作</a:t>
            </a:r>
          </a:p>
        </p:txBody>
      </p:sp>
    </p:spTree>
    <p:extLst>
      <p:ext uri="{BB962C8B-B14F-4D97-AF65-F5344CB8AC3E}">
        <p14:creationId xmlns:p14="http://schemas.microsoft.com/office/powerpoint/2010/main" val="6539014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idx="1"/>
          </p:nvPr>
        </p:nvSpPr>
        <p:spPr/>
        <p:txBody>
          <a:bodyPr/>
          <a:lstStyle/>
          <a:p>
            <a:r>
              <a:rPr lang="zh-CN" altLang="zh-CN" b="1" dirty="0">
                <a:solidFill>
                  <a:srgbClr val="0070C0"/>
                </a:solidFill>
              </a:rPr>
              <a:t>局部感知</a:t>
            </a:r>
            <a:endParaRPr lang="en-US" altLang="zh-CN" b="1" dirty="0">
              <a:solidFill>
                <a:srgbClr val="0070C0"/>
              </a:solidFill>
            </a:endParaRPr>
          </a:p>
          <a:p>
            <a:r>
              <a:rPr lang="zh-CN" altLang="zh-CN" dirty="0"/>
              <a:t>局部感知野</a:t>
            </a:r>
            <a:r>
              <a:rPr lang="zh-CN" altLang="en-US" dirty="0"/>
              <a:t>是</a:t>
            </a:r>
            <a:r>
              <a:rPr lang="zh-CN" altLang="zh-CN" dirty="0"/>
              <a:t>卷积神经网络可以降低参数数目</a:t>
            </a:r>
            <a:r>
              <a:rPr lang="zh-CN" altLang="en-US" dirty="0"/>
              <a:t>的两大</a:t>
            </a:r>
            <a:r>
              <a:rPr lang="zh-CN" altLang="zh-CN" dirty="0"/>
              <a:t>神器</a:t>
            </a:r>
            <a:r>
              <a:rPr lang="zh-CN" altLang="en-US" dirty="0"/>
              <a:t>之一</a:t>
            </a:r>
          </a:p>
        </p:txBody>
      </p:sp>
      <p:pic>
        <p:nvPicPr>
          <p:cNvPr id="6146" name="图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3068960"/>
            <a:ext cx="6550430"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45523" y="5805264"/>
            <a:ext cx="930063" cy="369332"/>
          </a:xfrm>
          <a:prstGeom prst="rect">
            <a:avLst/>
          </a:prstGeom>
        </p:spPr>
        <p:style>
          <a:lnRef idx="1">
            <a:schemeClr val="accent6"/>
          </a:lnRef>
          <a:fillRef idx="3">
            <a:schemeClr val="accent6"/>
          </a:fillRef>
          <a:effectRef idx="2">
            <a:schemeClr val="accent6"/>
          </a:effectRef>
          <a:fontRef idx="minor">
            <a:schemeClr val="lt1"/>
          </a:fontRef>
        </p:style>
        <p:txBody>
          <a:bodyPr wrap="none">
            <a:spAutoFit/>
          </a:bodyPr>
          <a:lstStyle/>
          <a:p>
            <a:r>
              <a:rPr lang="zh-CN" altLang="zh-CN" dirty="0"/>
              <a:t> 全连接</a:t>
            </a:r>
            <a:endParaRPr lang="zh-CN" altLang="en-US" dirty="0"/>
          </a:p>
        </p:txBody>
      </p:sp>
      <p:sp>
        <p:nvSpPr>
          <p:cNvPr id="5" name="矩形 4"/>
          <p:cNvSpPr/>
          <p:nvPr/>
        </p:nvSpPr>
        <p:spPr>
          <a:xfrm>
            <a:off x="6960096" y="5805264"/>
            <a:ext cx="1107996" cy="369332"/>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zh-CN" dirty="0"/>
              <a:t>局部连接</a:t>
            </a:r>
            <a:endParaRPr lang="zh-CN" altLang="en-US" dirty="0"/>
          </a:p>
        </p:txBody>
      </p:sp>
    </p:spTree>
    <p:extLst>
      <p:ext uri="{BB962C8B-B14F-4D97-AF65-F5344CB8AC3E}">
        <p14:creationId xmlns:p14="http://schemas.microsoft.com/office/powerpoint/2010/main" val="3842792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idx="1"/>
          </p:nvPr>
        </p:nvSpPr>
        <p:spPr/>
        <p:txBody>
          <a:bodyPr/>
          <a:lstStyle/>
          <a:p>
            <a:r>
              <a:rPr lang="zh-CN" altLang="zh-CN" b="1" dirty="0">
                <a:solidFill>
                  <a:srgbClr val="0070C0"/>
                </a:solidFill>
              </a:rPr>
              <a:t>卷积核</a:t>
            </a:r>
            <a:endParaRPr lang="en-US" altLang="zh-CN" b="1" dirty="0">
              <a:solidFill>
                <a:srgbClr val="0070C0"/>
              </a:solidFill>
            </a:endParaRPr>
          </a:p>
          <a:p>
            <a:r>
              <a:rPr lang="zh-CN" altLang="en-US" dirty="0"/>
              <a:t>卷积层的参数包含一系列过滤器，即卷积核。</a:t>
            </a:r>
            <a:endParaRPr lang="en-US" altLang="zh-CN" dirty="0"/>
          </a:p>
          <a:p>
            <a:r>
              <a:rPr lang="zh-CN" altLang="zh-CN" dirty="0"/>
              <a:t>每个过滤器训练一个深度，有几个过滤器输出单元就具有多少深度。</a:t>
            </a:r>
            <a:endParaRPr lang="zh-CN" altLang="en-US" b="1" dirty="0">
              <a:solidFill>
                <a:srgbClr val="0070C0"/>
              </a:solidFill>
            </a:endParaRPr>
          </a:p>
        </p:txBody>
      </p:sp>
      <p:sp>
        <p:nvSpPr>
          <p:cNvPr id="4" name="矩形 3"/>
          <p:cNvSpPr/>
          <p:nvPr/>
        </p:nvSpPr>
        <p:spPr>
          <a:xfrm>
            <a:off x="2063553" y="4245745"/>
            <a:ext cx="3128227" cy="1200329"/>
          </a:xfrm>
          <a:prstGeom prst="rect">
            <a:avLst/>
          </a:prstGeom>
        </p:spPr>
        <p:txBody>
          <a:bodyPr wrap="square">
            <a:spAutoFit/>
          </a:bodyPr>
          <a:lstStyle/>
          <a:p>
            <a:r>
              <a:rPr lang="zh-CN" altLang="zh-CN" sz="2400" dirty="0"/>
              <a:t>输入单元大小是</a:t>
            </a:r>
            <a:r>
              <a:rPr lang="en-US" altLang="zh-CN" sz="2400" dirty="0"/>
              <a:t>32</a:t>
            </a:r>
            <a:r>
              <a:rPr lang="zh-CN" altLang="zh-CN" sz="2400" dirty="0"/>
              <a:t>×</a:t>
            </a:r>
            <a:r>
              <a:rPr lang="en-US" altLang="zh-CN" sz="2400" dirty="0"/>
              <a:t>32</a:t>
            </a:r>
            <a:r>
              <a:rPr lang="zh-CN" altLang="zh-CN" sz="2400" dirty="0"/>
              <a:t>×</a:t>
            </a:r>
            <a:r>
              <a:rPr lang="en-US" altLang="zh-CN" sz="2400" dirty="0"/>
              <a:t>3, </a:t>
            </a:r>
          </a:p>
          <a:p>
            <a:r>
              <a:rPr lang="zh-CN" altLang="zh-CN" sz="2400" dirty="0"/>
              <a:t>输出单元的深度是</a:t>
            </a:r>
            <a:r>
              <a:rPr lang="en-US" altLang="zh-CN" sz="2400" dirty="0"/>
              <a:t>5,</a:t>
            </a:r>
            <a:endParaRPr lang="zh-CN" altLang="en-US" sz="2400" dirty="0"/>
          </a:p>
        </p:txBody>
      </p:sp>
      <p:pic>
        <p:nvPicPr>
          <p:cNvPr id="15" name="Picture 2" descr="ç¤ºä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7" y="3034463"/>
            <a:ext cx="3691741"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5253968" y="5626751"/>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zh-CN" b="1" dirty="0"/>
              <a:t>输入单元</a:t>
            </a:r>
            <a:endParaRPr lang="zh-CN" altLang="en-US" b="1" dirty="0"/>
          </a:p>
        </p:txBody>
      </p:sp>
      <p:sp>
        <p:nvSpPr>
          <p:cNvPr id="17" name="矩形 16"/>
          <p:cNvSpPr/>
          <p:nvPr/>
        </p:nvSpPr>
        <p:spPr>
          <a:xfrm>
            <a:off x="7834176" y="5640651"/>
            <a:ext cx="111440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zh-CN" b="1" dirty="0"/>
              <a:t>输</a:t>
            </a:r>
            <a:r>
              <a:rPr lang="zh-CN" altLang="en-US" b="1" dirty="0"/>
              <a:t>出</a:t>
            </a:r>
            <a:r>
              <a:rPr lang="zh-CN" altLang="zh-CN" b="1" dirty="0"/>
              <a:t>单元</a:t>
            </a:r>
            <a:endParaRPr lang="zh-CN" altLang="en-US" b="1" dirty="0"/>
          </a:p>
        </p:txBody>
      </p:sp>
      <p:cxnSp>
        <p:nvCxnSpPr>
          <p:cNvPr id="18" name="直接箭头连接符 17"/>
          <p:cNvCxnSpPr>
            <a:stCxn id="16" idx="0"/>
          </p:cNvCxnSpPr>
          <p:nvPr/>
        </p:nvCxnSpPr>
        <p:spPr>
          <a:xfrm flipV="1">
            <a:off x="5807967" y="5211171"/>
            <a:ext cx="62189" cy="415581"/>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9" name="直接箭头连接符 18"/>
          <p:cNvCxnSpPr>
            <a:stCxn id="17" idx="0"/>
          </p:cNvCxnSpPr>
          <p:nvPr/>
        </p:nvCxnSpPr>
        <p:spPr>
          <a:xfrm flipV="1">
            <a:off x="8391380" y="4337723"/>
            <a:ext cx="0" cy="130292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0" name="矩形 19"/>
          <p:cNvSpPr/>
          <p:nvPr/>
        </p:nvSpPr>
        <p:spPr>
          <a:xfrm>
            <a:off x="6096000" y="6169963"/>
            <a:ext cx="252028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zh-CN" altLang="en-US" b="1" dirty="0"/>
              <a:t>过滤器（卷积核）</a:t>
            </a:r>
          </a:p>
        </p:txBody>
      </p:sp>
    </p:spTree>
    <p:extLst>
      <p:ext uri="{BB962C8B-B14F-4D97-AF65-F5344CB8AC3E}">
        <p14:creationId xmlns:p14="http://schemas.microsoft.com/office/powerpoint/2010/main" val="3175546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4" y="408518"/>
            <a:ext cx="3401483"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41400" y="908051"/>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4275" name="文本框 3"/>
          <p:cNvSpPr txBox="1">
            <a:spLocks noChangeArrowheads="1"/>
          </p:cNvSpPr>
          <p:nvPr/>
        </p:nvSpPr>
        <p:spPr bwMode="auto">
          <a:xfrm>
            <a:off x="1185559" y="1244600"/>
            <a:ext cx="677108" cy="5016758"/>
          </a:xfrm>
          <a:prstGeom prst="rect">
            <a:avLst/>
          </a:prstGeom>
          <a:noFill/>
          <a:ln w="9525">
            <a:noFill/>
            <a:miter lim="800000"/>
            <a:headEnd/>
            <a:tailEnd/>
          </a:ln>
        </p:spPr>
        <p:txBody>
          <a:bodyPr vert="eaVert" wrap="none">
            <a:spAutoFit/>
          </a:bodyPr>
          <a:lstStyle/>
          <a:p>
            <a:r>
              <a:rPr lang="zh-CN" altLang="en-US" sz="3200" dirty="0">
                <a:latin typeface="微软雅黑" pitchFamily="34" charset="-122"/>
                <a:ea typeface="微软雅黑" pitchFamily="34" charset="-122"/>
              </a:rPr>
              <a:t>神经网络可以用来做什么？</a:t>
            </a:r>
          </a:p>
        </p:txBody>
      </p:sp>
      <p:sp>
        <p:nvSpPr>
          <p:cNvPr id="54276" name="文本框 7"/>
          <p:cNvSpPr txBox="1">
            <a:spLocks noChangeArrowheads="1"/>
          </p:cNvSpPr>
          <p:nvPr/>
        </p:nvSpPr>
        <p:spPr bwMode="auto">
          <a:xfrm>
            <a:off x="3627967" y="2429933"/>
            <a:ext cx="1281120" cy="420564"/>
          </a:xfrm>
          <a:prstGeom prst="rect">
            <a:avLst/>
          </a:prstGeom>
          <a:noFill/>
          <a:ln w="9525">
            <a:noFill/>
            <a:miter lim="800000"/>
            <a:headEnd/>
            <a:tailEnd/>
          </a:ln>
        </p:spPr>
        <p:txBody>
          <a:bodyPr wrap="none">
            <a:spAutoFit/>
          </a:bodyPr>
          <a:lstStyle/>
          <a:p>
            <a:r>
              <a:rPr lang="zh-CN" altLang="en-US" sz="2133">
                <a:latin typeface="微软雅黑" pitchFamily="34" charset="-122"/>
                <a:ea typeface="微软雅黑" pitchFamily="34" charset="-122"/>
              </a:rPr>
              <a:t>原始数据</a:t>
            </a:r>
          </a:p>
        </p:txBody>
      </p:sp>
      <p:sp>
        <p:nvSpPr>
          <p:cNvPr id="9" name="箭头: 右 8"/>
          <p:cNvSpPr/>
          <p:nvPr/>
        </p:nvSpPr>
        <p:spPr>
          <a:xfrm>
            <a:off x="4940300" y="2332567"/>
            <a:ext cx="1305984" cy="647700"/>
          </a:xfrm>
          <a:prstGeom prst="rightArrow">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zh-CN" altLang="en-US"/>
          </a:p>
        </p:txBody>
      </p:sp>
      <p:pic>
        <p:nvPicPr>
          <p:cNvPr id="54278" name="图片 11"/>
          <p:cNvPicPr>
            <a:picLocks noChangeAspect="1"/>
          </p:cNvPicPr>
          <p:nvPr/>
        </p:nvPicPr>
        <p:blipFill>
          <a:blip r:embed="rId3" cstate="print"/>
          <a:srcRect/>
          <a:stretch>
            <a:fillRect/>
          </a:stretch>
        </p:blipFill>
        <p:spPr bwMode="auto">
          <a:xfrm>
            <a:off x="6216651" y="1964267"/>
            <a:ext cx="1352549" cy="1384300"/>
          </a:xfrm>
          <a:prstGeom prst="rect">
            <a:avLst/>
          </a:prstGeom>
          <a:noFill/>
          <a:ln w="9525">
            <a:noFill/>
            <a:miter lim="800000"/>
            <a:headEnd/>
            <a:tailEnd/>
          </a:ln>
        </p:spPr>
      </p:pic>
      <p:sp>
        <p:nvSpPr>
          <p:cNvPr id="15" name="箭头: 右 14"/>
          <p:cNvSpPr/>
          <p:nvPr/>
        </p:nvSpPr>
        <p:spPr>
          <a:xfrm>
            <a:off x="7531100" y="2332567"/>
            <a:ext cx="1219200" cy="590551"/>
          </a:xfrm>
          <a:prstGeom prst="rightArrow">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zh-CN" altLang="en-US"/>
          </a:p>
        </p:txBody>
      </p:sp>
      <p:sp>
        <p:nvSpPr>
          <p:cNvPr id="54280" name="文本框 12"/>
          <p:cNvSpPr txBox="1">
            <a:spLocks noChangeArrowheads="1"/>
          </p:cNvSpPr>
          <p:nvPr/>
        </p:nvSpPr>
        <p:spPr bwMode="auto">
          <a:xfrm>
            <a:off x="8818033" y="2021418"/>
            <a:ext cx="1556052" cy="923330"/>
          </a:xfrm>
          <a:prstGeom prst="rect">
            <a:avLst/>
          </a:prstGeom>
          <a:noFill/>
          <a:ln w="9525">
            <a:noFill/>
            <a:miter lim="800000"/>
            <a:headEnd/>
            <a:tailEnd/>
          </a:ln>
        </p:spPr>
        <p:txBody>
          <a:bodyPr wrap="square">
            <a:spAutoFit/>
          </a:bodyPr>
          <a:lstStyle/>
          <a:p>
            <a:r>
              <a:rPr lang="zh-CN" altLang="en-US">
                <a:latin typeface="微软雅黑" pitchFamily="34" charset="-122"/>
                <a:ea typeface="微软雅黑" pitchFamily="34" charset="-122"/>
              </a:rPr>
              <a:t>对数据的理解（表示）判断（分类）</a:t>
            </a:r>
          </a:p>
        </p:txBody>
      </p:sp>
      <p:pic>
        <p:nvPicPr>
          <p:cNvPr id="54281" name="图片 13"/>
          <p:cNvPicPr>
            <a:picLocks noChangeAspect="1"/>
          </p:cNvPicPr>
          <p:nvPr/>
        </p:nvPicPr>
        <p:blipFill>
          <a:blip r:embed="rId4" cstate="print"/>
          <a:srcRect/>
          <a:stretch>
            <a:fillRect/>
          </a:stretch>
        </p:blipFill>
        <p:spPr bwMode="auto">
          <a:xfrm>
            <a:off x="3725333" y="4064001"/>
            <a:ext cx="1568451" cy="1477433"/>
          </a:xfrm>
          <a:prstGeom prst="rect">
            <a:avLst/>
          </a:prstGeom>
          <a:noFill/>
          <a:ln w="9525">
            <a:noFill/>
            <a:miter lim="800000"/>
            <a:headEnd/>
            <a:tailEnd/>
          </a:ln>
        </p:spPr>
      </p:pic>
      <p:cxnSp>
        <p:nvCxnSpPr>
          <p:cNvPr id="17" name="直接箭头连接符 16"/>
          <p:cNvCxnSpPr>
            <a:cxnSpLocks/>
            <a:stCxn id="14" idx="3"/>
          </p:cNvCxnSpPr>
          <p:nvPr/>
        </p:nvCxnSpPr>
        <p:spPr>
          <a:xfrm>
            <a:off x="5293785" y="4802717"/>
            <a:ext cx="5969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a:cxnSpLocks/>
          </p:cNvCxnSpPr>
          <p:nvPr/>
        </p:nvCxnSpPr>
        <p:spPr>
          <a:xfrm>
            <a:off x="8568267" y="4392084"/>
            <a:ext cx="128693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cxnSpLocks/>
          </p:cNvCxnSpPr>
          <p:nvPr/>
        </p:nvCxnSpPr>
        <p:spPr>
          <a:xfrm>
            <a:off x="8568267" y="4798484"/>
            <a:ext cx="128693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cxnSpLocks/>
          </p:cNvCxnSpPr>
          <p:nvPr/>
        </p:nvCxnSpPr>
        <p:spPr>
          <a:xfrm>
            <a:off x="8568267" y="5264151"/>
            <a:ext cx="128693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54286" name="图片 22"/>
          <p:cNvPicPr>
            <a:picLocks noChangeAspect="1"/>
          </p:cNvPicPr>
          <p:nvPr/>
        </p:nvPicPr>
        <p:blipFill>
          <a:blip r:embed="rId5" cstate="print"/>
          <a:srcRect/>
          <a:stretch>
            <a:fillRect/>
          </a:stretch>
        </p:blipFill>
        <p:spPr bwMode="auto">
          <a:xfrm>
            <a:off x="5861051" y="4064001"/>
            <a:ext cx="2707216" cy="1468967"/>
          </a:xfrm>
          <a:prstGeom prst="rect">
            <a:avLst/>
          </a:prstGeom>
          <a:noFill/>
          <a:ln w="9525">
            <a:noFill/>
            <a:miter lim="800000"/>
            <a:headEnd/>
            <a:tailEnd/>
          </a:ln>
        </p:spPr>
      </p:pic>
      <p:sp>
        <p:nvSpPr>
          <p:cNvPr id="54287" name="文本框 27"/>
          <p:cNvSpPr txBox="1">
            <a:spLocks noChangeArrowheads="1"/>
          </p:cNvSpPr>
          <p:nvPr/>
        </p:nvSpPr>
        <p:spPr bwMode="auto">
          <a:xfrm>
            <a:off x="9791700" y="4155018"/>
            <a:ext cx="1219200"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0.97</a:t>
            </a:r>
            <a:endParaRPr lang="zh-CN" altLang="en-US">
              <a:latin typeface="微软雅黑" pitchFamily="34" charset="-122"/>
              <a:ea typeface="微软雅黑" pitchFamily="34" charset="-122"/>
            </a:endParaRPr>
          </a:p>
        </p:txBody>
      </p:sp>
      <p:sp>
        <p:nvSpPr>
          <p:cNvPr id="54288" name="文本框 30"/>
          <p:cNvSpPr txBox="1">
            <a:spLocks noChangeArrowheads="1"/>
          </p:cNvSpPr>
          <p:nvPr/>
        </p:nvSpPr>
        <p:spPr bwMode="auto">
          <a:xfrm>
            <a:off x="9791700" y="4622801"/>
            <a:ext cx="1219200"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0.01</a:t>
            </a:r>
            <a:endParaRPr lang="zh-CN" altLang="en-US">
              <a:latin typeface="微软雅黑" pitchFamily="34" charset="-122"/>
              <a:ea typeface="微软雅黑" pitchFamily="34" charset="-122"/>
            </a:endParaRPr>
          </a:p>
        </p:txBody>
      </p:sp>
      <p:sp>
        <p:nvSpPr>
          <p:cNvPr id="54289" name="文本框 31"/>
          <p:cNvSpPr txBox="1">
            <a:spLocks noChangeArrowheads="1"/>
          </p:cNvSpPr>
          <p:nvPr/>
        </p:nvSpPr>
        <p:spPr bwMode="auto">
          <a:xfrm>
            <a:off x="9791700" y="5058834"/>
            <a:ext cx="1219200"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0.02</a:t>
            </a:r>
            <a:endParaRPr lang="zh-CN" altLang="en-US">
              <a:latin typeface="微软雅黑" pitchFamily="34" charset="-122"/>
              <a:ea typeface="微软雅黑" pitchFamily="34" charset="-122"/>
            </a:endParaRPr>
          </a:p>
        </p:txBody>
      </p:sp>
      <p:sp>
        <p:nvSpPr>
          <p:cNvPr id="54290" name="文本框 29"/>
          <p:cNvSpPr txBox="1">
            <a:spLocks noChangeArrowheads="1"/>
          </p:cNvSpPr>
          <p:nvPr/>
        </p:nvSpPr>
        <p:spPr bwMode="auto">
          <a:xfrm>
            <a:off x="8750301" y="3953934"/>
            <a:ext cx="514885" cy="369332"/>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cat</a:t>
            </a:r>
            <a:endParaRPr lang="zh-CN" altLang="en-US">
              <a:latin typeface="微软雅黑" pitchFamily="34" charset="-122"/>
              <a:ea typeface="微软雅黑" pitchFamily="34" charset="-122"/>
            </a:endParaRPr>
          </a:p>
        </p:txBody>
      </p:sp>
      <p:sp>
        <p:nvSpPr>
          <p:cNvPr id="54291" name="文本框 33"/>
          <p:cNvSpPr txBox="1">
            <a:spLocks noChangeArrowheads="1"/>
          </p:cNvSpPr>
          <p:nvPr/>
        </p:nvSpPr>
        <p:spPr bwMode="auto">
          <a:xfrm>
            <a:off x="8750301" y="4389968"/>
            <a:ext cx="627095" cy="369332"/>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dog</a:t>
            </a:r>
            <a:endParaRPr lang="zh-CN" altLang="en-US">
              <a:latin typeface="微软雅黑" pitchFamily="34" charset="-122"/>
              <a:ea typeface="微软雅黑" pitchFamily="34" charset="-122"/>
            </a:endParaRPr>
          </a:p>
        </p:txBody>
      </p:sp>
      <p:sp>
        <p:nvSpPr>
          <p:cNvPr id="54292" name="文本框 34"/>
          <p:cNvSpPr txBox="1">
            <a:spLocks noChangeArrowheads="1"/>
          </p:cNvSpPr>
          <p:nvPr/>
        </p:nvSpPr>
        <p:spPr bwMode="auto">
          <a:xfrm>
            <a:off x="8760884" y="4853518"/>
            <a:ext cx="780983" cy="369332"/>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other</a:t>
            </a:r>
            <a:endParaRPr lang="zh-CN" altLang="en-US">
              <a:latin typeface="微软雅黑" pitchFamily="34" charset="-122"/>
              <a:ea typeface="微软雅黑"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idx="1"/>
          </p:nvPr>
        </p:nvSpPr>
        <p:spPr/>
        <p:txBody>
          <a:bodyPr/>
          <a:lstStyle/>
          <a:p>
            <a:r>
              <a:rPr lang="zh-CN" altLang="zh-CN" b="1" dirty="0">
                <a:solidFill>
                  <a:srgbClr val="0070C0"/>
                </a:solidFill>
              </a:rPr>
              <a:t>卷积</a:t>
            </a:r>
            <a:r>
              <a:rPr lang="zh-CN" altLang="en-US" b="1" dirty="0">
                <a:solidFill>
                  <a:srgbClr val="0070C0"/>
                </a:solidFill>
              </a:rPr>
              <a:t>计算</a:t>
            </a:r>
            <a:endParaRPr lang="en-US" altLang="zh-CN" b="1" dirty="0">
              <a:solidFill>
                <a:srgbClr val="0070C0"/>
              </a:solidFill>
            </a:endParaRPr>
          </a:p>
          <a:p>
            <a:r>
              <a:rPr lang="zh-CN" altLang="zh-CN" dirty="0"/>
              <a:t>每个输出单元只是连接输入的一部分，但是值的计算方法是没有变的，都是权重和输入的点积，然后加上偏置。</a:t>
            </a:r>
            <a:endParaRPr lang="zh-CN" altLang="en-US" b="1" dirty="0">
              <a:solidFill>
                <a:srgbClr val="0070C0"/>
              </a:solidFill>
            </a:endParaRPr>
          </a:p>
        </p:txBody>
      </p:sp>
      <p:sp>
        <p:nvSpPr>
          <p:cNvPr id="4" name="矩形 3"/>
          <p:cNvSpPr/>
          <p:nvPr/>
        </p:nvSpPr>
        <p:spPr>
          <a:xfrm>
            <a:off x="2063553" y="4245745"/>
            <a:ext cx="3128227" cy="461665"/>
          </a:xfrm>
          <a:prstGeom prst="rect">
            <a:avLst/>
          </a:prstGeom>
        </p:spPr>
        <p:txBody>
          <a:bodyPr wrap="square">
            <a:spAutoFit/>
          </a:bodyPr>
          <a:lstStyle/>
          <a:p>
            <a:r>
              <a:rPr lang="en-US" altLang="zh-CN" sz="2400" dirty="0"/>
              <a:t>x= </a:t>
            </a:r>
            <a:endParaRPr lang="zh-CN" altLang="en-US" sz="2400" dirty="0"/>
          </a:p>
        </p:txBody>
      </p:sp>
      <p:pic>
        <p:nvPicPr>
          <p:cNvPr id="8194" name="图片 1" descr="说明: https://img-blog.csdn.net/201604040006267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780" y="3444709"/>
            <a:ext cx="5126993" cy="292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nvGraphicFramePr>
        <p:xfrm>
          <a:off x="2567608" y="3952222"/>
          <a:ext cx="576064" cy="1316718"/>
        </p:xfrm>
        <a:graphic>
          <a:graphicData uri="http://schemas.openxmlformats.org/presentationml/2006/ole">
            <mc:AlternateContent xmlns:mc="http://schemas.openxmlformats.org/markup-compatibility/2006">
              <mc:Choice xmlns:v="urn:schemas-microsoft-com:vml" Requires="v">
                <p:oleObj spid="_x0000_s44037" name="公式" r:id="rId4" imgW="330057" imgH="761669" progId="Equation.3">
                  <p:embed/>
                </p:oleObj>
              </mc:Choice>
              <mc:Fallback>
                <p:oleObj name="公式" r:id="rId4" imgW="330057" imgH="761669" progId="Equation.3">
                  <p:embed/>
                  <p:pic>
                    <p:nvPicPr>
                      <p:cNvPr id="1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7608" y="3952222"/>
                        <a:ext cx="576064" cy="1316718"/>
                      </a:xfrm>
                      <a:prstGeom prst="rect">
                        <a:avLst/>
                      </a:prstGeom>
                      <a:noFill/>
                    </p:spPr>
                  </p:pic>
                </p:oleObj>
              </mc:Fallback>
            </mc:AlternateContent>
          </a:graphicData>
        </a:graphic>
      </p:graphicFrame>
      <p:sp>
        <p:nvSpPr>
          <p:cNvPr id="12" name="矩形 11"/>
          <p:cNvSpPr/>
          <p:nvPr/>
        </p:nvSpPr>
        <p:spPr>
          <a:xfrm>
            <a:off x="3162473" y="4522743"/>
            <a:ext cx="465192" cy="369332"/>
          </a:xfrm>
          <a:prstGeom prst="rect">
            <a:avLst/>
          </a:prstGeom>
        </p:spPr>
        <p:txBody>
          <a:bodyPr wrap="none">
            <a:spAutoFit/>
          </a:bodyPr>
          <a:lstStyle/>
          <a:p>
            <a:r>
              <a:rPr lang="en-US" altLang="zh-CN" dirty="0"/>
              <a:t>w=</a:t>
            </a:r>
            <a:endParaRPr lang="zh-CN" altLang="en-US" dirty="0"/>
          </a:p>
        </p:txBody>
      </p:sp>
      <p:sp>
        <p:nvSpPr>
          <p:cNvPr id="13"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nvGraphicFramePr>
        <p:xfrm>
          <a:off x="3629461" y="3969321"/>
          <a:ext cx="549403" cy="1331887"/>
        </p:xfrm>
        <a:graphic>
          <a:graphicData uri="http://schemas.openxmlformats.org/presentationml/2006/ole">
            <mc:AlternateContent xmlns:mc="http://schemas.openxmlformats.org/markup-compatibility/2006">
              <mc:Choice xmlns:v="urn:schemas-microsoft-com:vml" Requires="v">
                <p:oleObj spid="_x0000_s44038" name="公式" r:id="rId6" imgW="317362" imgH="761669" progId="Equation.3">
                  <p:embed/>
                </p:oleObj>
              </mc:Choice>
              <mc:Fallback>
                <p:oleObj name="公式" r:id="rId6" imgW="317362" imgH="761669" progId="Equation.3">
                  <p:embed/>
                  <p:pic>
                    <p:nvPicPr>
                      <p:cNvPr id="14" name="对象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9461" y="3969321"/>
                        <a:ext cx="549403" cy="1331887"/>
                      </a:xfrm>
                      <a:prstGeom prst="rect">
                        <a:avLst/>
                      </a:prstGeom>
                      <a:noFill/>
                    </p:spPr>
                  </p:pic>
                </p:oleObj>
              </mc:Fallback>
            </mc:AlternateContent>
          </a:graphicData>
        </a:graphic>
      </p:graphicFrame>
      <p:sp>
        <p:nvSpPr>
          <p:cNvPr id="15" name="Rectangle 8"/>
          <p:cNvSpPr>
            <a:spLocks noChangeArrowheads="1"/>
          </p:cNvSpPr>
          <p:nvPr/>
        </p:nvSpPr>
        <p:spPr bwMode="auto">
          <a:xfrm>
            <a:off x="1775521" y="5556231"/>
            <a:ext cx="11801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266700"/>
            <a:r>
              <a:rPr lang="en-US" altLang="zh-CN" sz="2800" b="1" dirty="0" err="1">
                <a:latin typeface="Times New Roman" pitchFamily="18" charset="0"/>
                <a:cs typeface="Times New Roman" pitchFamily="18" charset="0"/>
              </a:rPr>
              <a:t>h</a:t>
            </a:r>
            <a:r>
              <a:rPr lang="en-US" altLang="zh-CN" sz="2800" b="1" baseline="-30000" dirty="0" err="1">
                <a:latin typeface="Times New Roman" pitchFamily="18" charset="0"/>
                <a:cs typeface="Times New Roman" pitchFamily="18" charset="0"/>
              </a:rPr>
              <a:t>j</a:t>
            </a:r>
            <a:r>
              <a:rPr lang="en-US" altLang="zh-CN" sz="2800" b="1" dirty="0">
                <a:latin typeface="Times New Roman" pitchFamily="18" charset="0"/>
                <a:cs typeface="Times New Roman" pitchFamily="18" charset="0"/>
              </a:rPr>
              <a:t>=f(</a:t>
            </a:r>
            <a:endParaRPr lang="en-US" altLang="zh-CN" sz="2800" b="1" dirty="0">
              <a:latin typeface="Arial" pitchFamily="34" charset="0"/>
              <a:cs typeface="宋体" pitchFamily="2" charset="-122"/>
            </a:endParaRPr>
          </a:p>
        </p:txBody>
      </p:sp>
      <p:graphicFrame>
        <p:nvGraphicFramePr>
          <p:cNvPr id="16" name="对象 15"/>
          <p:cNvGraphicFramePr>
            <a:graphicFrameLocks noChangeAspect="1"/>
          </p:cNvGraphicFramePr>
          <p:nvPr/>
        </p:nvGraphicFramePr>
        <p:xfrm>
          <a:off x="2867100" y="5538929"/>
          <a:ext cx="2436812" cy="836613"/>
        </p:xfrm>
        <a:graphic>
          <a:graphicData uri="http://schemas.openxmlformats.org/presentationml/2006/ole">
            <mc:AlternateContent xmlns:mc="http://schemas.openxmlformats.org/markup-compatibility/2006">
              <mc:Choice xmlns:v="urn:schemas-microsoft-com:vml" Requires="v">
                <p:oleObj spid="_x0000_s44039" name="公式" r:id="rId8" imgW="1066680" imgH="368280" progId="Equation.3">
                  <p:embed/>
                </p:oleObj>
              </mc:Choice>
              <mc:Fallback>
                <p:oleObj name="公式" r:id="rId8" imgW="1066680" imgH="368280" progId="Equation.3">
                  <p:embed/>
                  <p:pic>
                    <p:nvPicPr>
                      <p:cNvPr id="16" name="对象 15"/>
                      <p:cNvPicPr>
                        <a:picLocks noChangeAspect="1" noChangeArrowheads="1"/>
                      </p:cNvPicPr>
                      <p:nvPr/>
                    </p:nvPicPr>
                    <p:blipFill>
                      <a:blip r:embed="rId9"/>
                      <a:srcRect/>
                      <a:stretch>
                        <a:fillRect/>
                      </a:stretch>
                    </p:blipFill>
                    <p:spPr bwMode="auto">
                      <a:xfrm>
                        <a:off x="2867100" y="5538929"/>
                        <a:ext cx="2436812" cy="836613"/>
                      </a:xfrm>
                      <a:prstGeom prst="rect">
                        <a:avLst/>
                      </a:prstGeom>
                      <a:noFill/>
                    </p:spPr>
                  </p:pic>
                </p:oleObj>
              </mc:Fallback>
            </mc:AlternateContent>
          </a:graphicData>
        </a:graphic>
      </p:graphicFrame>
    </p:spTree>
    <p:extLst>
      <p:ext uri="{BB962C8B-B14F-4D97-AF65-F5344CB8AC3E}">
        <p14:creationId xmlns:p14="http://schemas.microsoft.com/office/powerpoint/2010/main" val="306985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idx="1"/>
          </p:nvPr>
        </p:nvSpPr>
        <p:spPr/>
        <p:txBody>
          <a:bodyPr/>
          <a:lstStyle/>
          <a:p>
            <a:r>
              <a:rPr lang="zh-CN" altLang="en-US" b="1" dirty="0">
                <a:solidFill>
                  <a:srgbClr val="0070C0"/>
                </a:solidFill>
              </a:rPr>
              <a:t>权值共享</a:t>
            </a:r>
            <a:endParaRPr lang="en-US" altLang="zh-CN" b="1" dirty="0">
              <a:solidFill>
                <a:srgbClr val="0070C0"/>
              </a:solidFill>
            </a:endParaRPr>
          </a:p>
          <a:p>
            <a:r>
              <a:rPr lang="zh-CN" altLang="en-US" dirty="0"/>
              <a:t>如果经过局部感知后</a:t>
            </a:r>
            <a:r>
              <a:rPr lang="zh-CN" altLang="zh-CN" dirty="0"/>
              <a:t>参数仍然过多，那么就启动第二级神器，即权值共享。</a:t>
            </a:r>
            <a:endParaRPr lang="en-US" altLang="zh-CN" dirty="0"/>
          </a:p>
          <a:p>
            <a:r>
              <a:rPr lang="zh-CN" altLang="zh-CN" dirty="0"/>
              <a:t>权值共享是从一个局部区域学习到的信息，应用到图像的其它地方去，即用一个相同的卷积核去卷积整幅图像，相当于对图像做一个全图滤波。</a:t>
            </a:r>
            <a:endParaRPr lang="zh-CN" altLang="en-US" b="1" dirty="0">
              <a:solidFill>
                <a:srgbClr val="0070C0"/>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219"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7986" y="4617133"/>
            <a:ext cx="1609725" cy="90487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989" y="4602844"/>
            <a:ext cx="1657350" cy="9334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b="24860"/>
          <a:stretch>
            <a:fillRect/>
          </a:stretch>
        </p:blipFill>
        <p:spPr bwMode="auto">
          <a:xfrm>
            <a:off x="7995618" y="4617133"/>
            <a:ext cx="1628775" cy="9048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p:cNvSpPr>
            <a:spLocks noChangeArrowheads="1"/>
          </p:cNvSpPr>
          <p:nvPr/>
        </p:nvSpPr>
        <p:spPr bwMode="auto">
          <a:xfrm>
            <a:off x="5852985" y="1238966"/>
            <a:ext cx="48603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266700" algn="ctr"/>
            <a:r>
              <a:rPr lang="en-US" altLang="zh-CN" sz="1000">
                <a:latin typeface="Times New Roman" pitchFamily="18" charset="0"/>
                <a:cs typeface="Times New Roman" pitchFamily="18" charset="0"/>
              </a:rPr>
              <a:t> </a:t>
            </a:r>
            <a:endParaRPr lang="en-US" altLang="zh-CN">
              <a:latin typeface="Arial" pitchFamily="34" charset="0"/>
              <a:cs typeface="宋体" pitchFamily="2" charset="-122"/>
            </a:endParaRPr>
          </a:p>
        </p:txBody>
      </p:sp>
    </p:spTree>
    <p:extLst>
      <p:ext uri="{BB962C8B-B14F-4D97-AF65-F5344CB8AC3E}">
        <p14:creationId xmlns:p14="http://schemas.microsoft.com/office/powerpoint/2010/main" val="40528266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idx="1"/>
          </p:nvPr>
        </p:nvSpPr>
        <p:spPr>
          <a:xfrm>
            <a:off x="1981200" y="1124745"/>
            <a:ext cx="8229600" cy="4641379"/>
          </a:xfrm>
        </p:spPr>
        <p:txBody>
          <a:bodyPr/>
          <a:lstStyle/>
          <a:p>
            <a:r>
              <a:rPr lang="zh-CN" altLang="en-US" b="1" dirty="0">
                <a:solidFill>
                  <a:srgbClr val="0070C0"/>
                </a:solidFill>
              </a:rPr>
              <a:t>权值共享</a:t>
            </a:r>
            <a:endParaRPr lang="en-US" altLang="zh-CN" b="1" dirty="0">
              <a:solidFill>
                <a:srgbClr val="0070C0"/>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p:cNvSpPr>
            <a:spLocks noChangeArrowheads="1"/>
          </p:cNvSpPr>
          <p:nvPr/>
        </p:nvSpPr>
        <p:spPr bwMode="auto">
          <a:xfrm>
            <a:off x="5852985" y="1238966"/>
            <a:ext cx="48603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266700" algn="ctr"/>
            <a:r>
              <a:rPr lang="en-US" altLang="zh-CN" sz="1000">
                <a:latin typeface="Times New Roman" pitchFamily="18" charset="0"/>
                <a:cs typeface="Times New Roman" pitchFamily="18" charset="0"/>
              </a:rPr>
              <a:t> </a:t>
            </a:r>
            <a:endParaRPr lang="en-US" altLang="zh-CN">
              <a:latin typeface="Arial" pitchFamily="34" charset="0"/>
              <a:cs typeface="宋体" pitchFamily="2" charset="-122"/>
            </a:endParaRPr>
          </a:p>
        </p:txBody>
      </p:sp>
      <p:pic>
        <p:nvPicPr>
          <p:cNvPr id="12" name="图片 11" descr="http://xilinx.eetrend.com/files-eetrend-xilinx/article/201612/10827-27692-08.png"/>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556792"/>
            <a:ext cx="6240016" cy="3444246"/>
          </a:xfrm>
          <a:prstGeom prst="rect">
            <a:avLst/>
          </a:prstGeom>
          <a:noFill/>
          <a:ln>
            <a:noFill/>
          </a:ln>
        </p:spPr>
      </p:pic>
      <p:sp>
        <p:nvSpPr>
          <p:cNvPr id="4" name="矩形 3"/>
          <p:cNvSpPr/>
          <p:nvPr/>
        </p:nvSpPr>
        <p:spPr>
          <a:xfrm>
            <a:off x="2093386" y="5157193"/>
            <a:ext cx="8005228" cy="1384995"/>
          </a:xfrm>
          <a:prstGeom prst="rect">
            <a:avLst/>
          </a:prstGeom>
        </p:spPr>
        <p:txBody>
          <a:bodyPr wrap="square">
            <a:spAutoFit/>
          </a:bodyPr>
          <a:lstStyle/>
          <a:p>
            <a:pPr lvl="0" fontAlgn="base"/>
            <a:r>
              <a:rPr lang="zh-CN" altLang="en-US" sz="2800" dirty="0"/>
              <a:t>一个激活函数</a:t>
            </a:r>
            <a:r>
              <a:rPr lang="en-US" altLang="zh-CN" sz="2800" dirty="0"/>
              <a:t>A</a:t>
            </a:r>
            <a:r>
              <a:rPr lang="zh-CN" altLang="en-US" sz="2800" dirty="0"/>
              <a:t>需要检测图像左侧有没有鸟嘴，另外一个激活函数</a:t>
            </a:r>
            <a:r>
              <a:rPr lang="en-US" altLang="zh-CN" sz="2800" dirty="0"/>
              <a:t>B</a:t>
            </a:r>
            <a:r>
              <a:rPr lang="zh-CN" altLang="en-US" sz="2800" dirty="0"/>
              <a:t>需要检测另外一张图像中间有没有类似的鸟嘴。</a:t>
            </a:r>
            <a:endParaRPr lang="zh-CN" altLang="zh-CN" sz="2800" dirty="0"/>
          </a:p>
        </p:txBody>
      </p:sp>
    </p:spTree>
    <p:extLst>
      <p:ext uri="{BB962C8B-B14F-4D97-AF65-F5344CB8AC3E}">
        <p14:creationId xmlns:p14="http://schemas.microsoft.com/office/powerpoint/2010/main" val="4263876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idx="1"/>
          </p:nvPr>
        </p:nvSpPr>
        <p:spPr>
          <a:xfrm>
            <a:off x="1981200" y="1124745"/>
            <a:ext cx="8229600" cy="4641379"/>
          </a:xfrm>
        </p:spPr>
        <p:txBody>
          <a:bodyPr/>
          <a:lstStyle/>
          <a:p>
            <a:r>
              <a:rPr lang="zh-CN" altLang="en-US" b="1" dirty="0">
                <a:solidFill>
                  <a:srgbClr val="0070C0"/>
                </a:solidFill>
              </a:rPr>
              <a:t>权值共享</a:t>
            </a:r>
            <a:endParaRPr lang="en-US" altLang="zh-CN" b="1" dirty="0">
              <a:solidFill>
                <a:srgbClr val="0070C0"/>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p:cNvSpPr>
            <a:spLocks noChangeArrowheads="1"/>
          </p:cNvSpPr>
          <p:nvPr/>
        </p:nvSpPr>
        <p:spPr bwMode="auto">
          <a:xfrm>
            <a:off x="5852985" y="1238966"/>
            <a:ext cx="48603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266700" algn="ctr"/>
            <a:r>
              <a:rPr lang="en-US" altLang="zh-CN" sz="1000">
                <a:latin typeface="Times New Roman" pitchFamily="18" charset="0"/>
                <a:cs typeface="Times New Roman" pitchFamily="18" charset="0"/>
              </a:rPr>
              <a:t> </a:t>
            </a:r>
            <a:endParaRPr lang="en-US" altLang="zh-CN">
              <a:latin typeface="Arial" pitchFamily="34" charset="0"/>
              <a:cs typeface="宋体" pitchFamily="2" charset="-122"/>
            </a:endParaRPr>
          </a:p>
        </p:txBody>
      </p:sp>
      <p:sp>
        <p:nvSpPr>
          <p:cNvPr id="4" name="矩形 3"/>
          <p:cNvSpPr/>
          <p:nvPr/>
        </p:nvSpPr>
        <p:spPr>
          <a:xfrm>
            <a:off x="2093386" y="5157193"/>
            <a:ext cx="8005228" cy="1384995"/>
          </a:xfrm>
          <a:prstGeom prst="rect">
            <a:avLst/>
          </a:prstGeom>
        </p:spPr>
        <p:txBody>
          <a:bodyPr wrap="square">
            <a:spAutoFit/>
          </a:bodyPr>
          <a:lstStyle/>
          <a:p>
            <a:pPr lvl="0" fontAlgn="base"/>
            <a:r>
              <a:rPr lang="zh-CN" altLang="zh-CN" sz="2800" dirty="0"/>
              <a:t>鸟嘴都可能具有同样的特征，只需要一个激活函数</a:t>
            </a:r>
            <a:r>
              <a:rPr lang="en-US" altLang="zh-CN" sz="2800" dirty="0"/>
              <a:t>C</a:t>
            </a:r>
            <a:r>
              <a:rPr lang="zh-CN" altLang="zh-CN" sz="2800" dirty="0"/>
              <a:t>就可以了，这个时候，就可以共享同样的权值参数（也就是卷积核）。</a:t>
            </a:r>
          </a:p>
        </p:txBody>
      </p:sp>
      <p:pic>
        <p:nvPicPr>
          <p:cNvPr id="11" name="图片 10" descr="http://xilinx.eetrend.com/files-eetrend-xilinx/article/201612/10827-27693-09.png"/>
          <p:cNvPicPr/>
          <p:nvPr/>
        </p:nvPicPr>
        <p:blipFill>
          <a:blip r:embed="rId2">
            <a:extLst>
              <a:ext uri="{BEBA8EAE-BF5A-486C-A8C5-ECC9F3942E4B}">
                <a14:imgProps xmlns:a14="http://schemas.microsoft.com/office/drawing/2010/main">
                  <a14:imgLayer r:embed="rId3">
                    <a14:imgEffect>
                      <a14:backgroundRemoval t="272" b="100000" l="0" r="99714">
                        <a14:foregroundMark x1="2286" y1="23913" x2="92000" y2="48098"/>
                        <a14:foregroundMark x1="6143" y1="6250" x2="97286" y2="3261"/>
                        <a14:foregroundMark x1="27000" y1="11141" x2="82571" y2="33424"/>
                        <a14:foregroundMark x1="38571" y1="47011" x2="96714" y2="44022"/>
                        <a14:foregroundMark x1="1143" y1="49185" x2="47000" y2="45109"/>
                        <a14:foregroundMark x1="9714" y1="77174" x2="31714" y2="59783"/>
                        <a14:foregroundMark x1="7571" y1="82065" x2="28000" y2="69837"/>
                        <a14:foregroundMark x1="10571" y1="69837" x2="35857" y2="61413"/>
                        <a14:foregroundMark x1="10857" y1="65489" x2="29429" y2="58696"/>
                        <a14:foregroundMark x1="27714" y1="60326" x2="40000" y2="48098"/>
                        <a14:foregroundMark x1="35571" y1="59239" x2="44143" y2="51902"/>
                        <a14:foregroundMark x1="5571" y1="26902" x2="38571" y2="42935"/>
                        <a14:foregroundMark x1="41429" y1="63043" x2="72000" y2="45380"/>
                        <a14:foregroundMark x1="64429" y1="50815" x2="93571" y2="47011"/>
                        <a14:foregroundMark x1="51429" y1="58696" x2="71143" y2="49185"/>
                        <a14:foregroundMark x1="89714" y1="50272" x2="99714" y2="47011"/>
                        <a14:foregroundMark x1="70286" y1="44565" x2="97714" y2="40761"/>
                        <a14:foregroundMark x1="24571" y1="27446" x2="3857" y2="6250"/>
                        <a14:foregroundMark x1="38571" y1="41576" x2="7714" y2="2989"/>
                        <a14:foregroundMark x1="41286" y1="44022" x2="33571" y2="35598"/>
                      </a14:backgroundRemoval>
                    </a14:imgEffect>
                  </a14:imgLayer>
                </a14:imgProps>
              </a:ext>
              <a:ext uri="{28A0092B-C50C-407E-A947-70E740481C1C}">
                <a14:useLocalDpi xmlns:a14="http://schemas.microsoft.com/office/drawing/2010/main" val="0"/>
              </a:ext>
            </a:extLst>
          </a:blip>
          <a:srcRect/>
          <a:stretch>
            <a:fillRect/>
          </a:stretch>
        </p:blipFill>
        <p:spPr bwMode="auto">
          <a:xfrm>
            <a:off x="2279576" y="1556792"/>
            <a:ext cx="6864424" cy="3472408"/>
          </a:xfrm>
          <a:prstGeom prst="rect">
            <a:avLst/>
          </a:prstGeom>
          <a:noFill/>
          <a:ln>
            <a:noFill/>
          </a:ln>
        </p:spPr>
      </p:pic>
    </p:spTree>
    <p:extLst>
      <p:ext uri="{BB962C8B-B14F-4D97-AF65-F5344CB8AC3E}">
        <p14:creationId xmlns:p14="http://schemas.microsoft.com/office/powerpoint/2010/main" val="23788316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idx="1"/>
          </p:nvPr>
        </p:nvSpPr>
        <p:spPr/>
        <p:txBody>
          <a:bodyPr/>
          <a:lstStyle/>
          <a:p>
            <a:r>
              <a:rPr lang="zh-CN" altLang="en-US" b="1" dirty="0">
                <a:solidFill>
                  <a:srgbClr val="0070C0"/>
                </a:solidFill>
              </a:rPr>
              <a:t>多核卷积</a:t>
            </a:r>
            <a:endParaRPr lang="en-US" altLang="zh-CN" b="1" dirty="0">
              <a:solidFill>
                <a:srgbClr val="0070C0"/>
              </a:solidFill>
            </a:endParaRPr>
          </a:p>
          <a:p>
            <a:r>
              <a:rPr lang="zh-CN" altLang="en-US" dirty="0"/>
              <a:t>特征提取是不充分时，我们可以添加多个卷积核</a:t>
            </a:r>
            <a:endParaRPr lang="en-US" altLang="zh-CN" dirty="0"/>
          </a:p>
          <a:p>
            <a:r>
              <a:rPr lang="zh-CN" altLang="en-US" dirty="0"/>
              <a:t>比如</a:t>
            </a:r>
            <a:r>
              <a:rPr lang="en-US" altLang="zh-CN" dirty="0"/>
              <a:t>32</a:t>
            </a:r>
            <a:r>
              <a:rPr lang="zh-CN" altLang="en-US" dirty="0"/>
              <a:t>个卷积核，可以学习</a:t>
            </a:r>
            <a:r>
              <a:rPr lang="en-US" altLang="zh-CN" dirty="0"/>
              <a:t>32</a:t>
            </a:r>
            <a:r>
              <a:rPr lang="zh-CN" altLang="en-US" dirty="0"/>
              <a:t>种特征。</a:t>
            </a:r>
            <a:r>
              <a:rPr lang="zh-CN" altLang="zh-CN" dirty="0"/>
              <a:t>。</a:t>
            </a:r>
            <a:endParaRPr lang="en-US" altLang="zh-CN" dirty="0"/>
          </a:p>
          <a:p>
            <a:endParaRPr lang="en-US" altLang="zh-CN" dirty="0"/>
          </a:p>
          <a:p>
            <a:endParaRPr lang="zh-CN" altLang="en-US" b="1" dirty="0">
              <a:solidFill>
                <a:srgbClr val="0070C0"/>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p:cNvSpPr>
            <a:spLocks noChangeArrowheads="1"/>
          </p:cNvSpPr>
          <p:nvPr/>
        </p:nvSpPr>
        <p:spPr bwMode="auto">
          <a:xfrm>
            <a:off x="5852985" y="1238966"/>
            <a:ext cx="48603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266700" algn="ctr"/>
            <a:r>
              <a:rPr lang="en-US" altLang="zh-CN" sz="1000">
                <a:latin typeface="Times New Roman" pitchFamily="18" charset="0"/>
                <a:cs typeface="Times New Roman" pitchFamily="18" charset="0"/>
              </a:rPr>
              <a:t> </a:t>
            </a:r>
            <a:endParaRPr lang="en-US" altLang="zh-CN">
              <a:latin typeface="Arial" pitchFamily="34" charset="0"/>
              <a:cs typeface="宋体" pitchFamily="2" charset="-122"/>
            </a:endParaRPr>
          </a:p>
        </p:txBody>
      </p:sp>
      <p:pic>
        <p:nvPicPr>
          <p:cNvPr id="10242" name="图片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515" y="3251862"/>
            <a:ext cx="379095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983260" y="5694099"/>
            <a:ext cx="3262432" cy="830997"/>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zh-CN" sz="2400" dirty="0"/>
              <a:t>四个通道上的卷积操作</a:t>
            </a:r>
            <a:endParaRPr lang="en-US" altLang="zh-CN" sz="2400" dirty="0"/>
          </a:p>
          <a:p>
            <a:r>
              <a:rPr lang="zh-CN" altLang="zh-CN" sz="2400" dirty="0"/>
              <a:t>两个卷积核</a:t>
            </a:r>
            <a:endParaRPr lang="zh-CN" altLang="en-US" sz="2400" dirty="0"/>
          </a:p>
        </p:txBody>
      </p:sp>
      <p:sp>
        <p:nvSpPr>
          <p:cNvPr id="8" name="Rectangle 4"/>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nvGraphicFramePr>
        <p:xfrm>
          <a:off x="1847529" y="3227223"/>
          <a:ext cx="5000105" cy="907355"/>
        </p:xfrm>
        <a:graphic>
          <a:graphicData uri="http://schemas.openxmlformats.org/presentationml/2006/ole">
            <mc:AlternateContent xmlns:mc="http://schemas.openxmlformats.org/markup-compatibility/2006">
              <mc:Choice xmlns:v="urn:schemas-microsoft-com:vml" Requires="v">
                <p:oleObj spid="_x0000_s45059" name="公式" r:id="rId4" imgW="2463800" imgH="444500" progId="Equation.3">
                  <p:embed/>
                </p:oleObj>
              </mc:Choice>
              <mc:Fallback>
                <p:oleObj name="公式" r:id="rId4" imgW="2463800" imgH="444500" progId="Equation.3">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529" y="3227223"/>
                        <a:ext cx="5000105" cy="907355"/>
                      </a:xfrm>
                      <a:prstGeom prst="rect">
                        <a:avLst/>
                      </a:prstGeom>
                      <a:noFill/>
                    </p:spPr>
                  </p:pic>
                </p:oleObj>
              </mc:Fallback>
            </mc:AlternateContent>
          </a:graphicData>
        </a:graphic>
      </p:graphicFrame>
    </p:spTree>
    <p:extLst>
      <p:ext uri="{BB962C8B-B14F-4D97-AF65-F5344CB8AC3E}">
        <p14:creationId xmlns:p14="http://schemas.microsoft.com/office/powerpoint/2010/main" val="150623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idx="1"/>
          </p:nvPr>
        </p:nvSpPr>
        <p:spPr>
          <a:xfrm>
            <a:off x="1834820" y="1362076"/>
            <a:ext cx="8229600" cy="4641379"/>
          </a:xfrm>
        </p:spPr>
        <p:txBody>
          <a:bodyPr/>
          <a:lstStyle/>
          <a:p>
            <a:r>
              <a:rPr lang="zh-CN" altLang="en-US" b="1" dirty="0">
                <a:solidFill>
                  <a:srgbClr val="0070C0"/>
                </a:solidFill>
              </a:rPr>
              <a:t>激活函数</a:t>
            </a:r>
            <a:endParaRPr lang="en-US" altLang="zh-CN" b="1" dirty="0">
              <a:solidFill>
                <a:srgbClr val="0070C0"/>
              </a:solidFill>
            </a:endParaRPr>
          </a:p>
          <a:p>
            <a:r>
              <a:rPr lang="zh-CN" altLang="en-US" dirty="0"/>
              <a:t>为解决线性不可分，在所有的隐层和输出层加一个激活函数</a:t>
            </a:r>
            <a:endParaRPr lang="en-US" altLang="zh-CN" dirty="0"/>
          </a:p>
          <a:p>
            <a:endParaRPr lang="en-US" altLang="zh-CN" dirty="0"/>
          </a:p>
          <a:p>
            <a:endParaRPr lang="zh-CN" altLang="en-US" b="1" dirty="0">
              <a:solidFill>
                <a:srgbClr val="0070C0"/>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p:cNvSpPr>
            <a:spLocks noChangeArrowheads="1"/>
          </p:cNvSpPr>
          <p:nvPr/>
        </p:nvSpPr>
        <p:spPr bwMode="auto">
          <a:xfrm>
            <a:off x="5852985" y="1238966"/>
            <a:ext cx="48603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266700" algn="ctr"/>
            <a:r>
              <a:rPr lang="en-US" altLang="zh-CN" sz="1000">
                <a:latin typeface="Times New Roman" pitchFamily="18" charset="0"/>
                <a:cs typeface="Times New Roman" pitchFamily="18" charset="0"/>
              </a:rPr>
              <a:t> </a:t>
            </a:r>
            <a:endParaRPr lang="en-US" altLang="zh-CN">
              <a:latin typeface="Arial" pitchFamily="34" charset="0"/>
              <a:cs typeface="宋体" pitchFamily="2" charset="-122"/>
            </a:endParaRPr>
          </a:p>
        </p:txBody>
      </p:sp>
      <p:sp>
        <p:nvSpPr>
          <p:cNvPr id="8" name="Rectangle 4"/>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p:cNvSpPr/>
          <p:nvPr/>
        </p:nvSpPr>
        <p:spPr>
          <a:xfrm>
            <a:off x="7032105" y="5955292"/>
            <a:ext cx="1864613"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altLang="zh-CN" sz="2400" dirty="0"/>
              <a:t>Sigmoid</a:t>
            </a:r>
            <a:r>
              <a:rPr lang="zh-CN" altLang="zh-CN" sz="2400" dirty="0"/>
              <a:t>函数 </a:t>
            </a:r>
            <a:endParaRPr lang="zh-CN" altLang="en-US" sz="2400" dirty="0"/>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758" y="2926160"/>
            <a:ext cx="3852863" cy="297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5451" t="81121" r="13370"/>
          <a:stretch/>
        </p:blipFill>
        <p:spPr bwMode="auto">
          <a:xfrm>
            <a:off x="6807200" y="4927601"/>
            <a:ext cx="1473200" cy="72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064" y="3014300"/>
            <a:ext cx="2901950"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8776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idx="1"/>
          </p:nvPr>
        </p:nvSpPr>
        <p:spPr>
          <a:xfrm>
            <a:off x="1834820" y="1362076"/>
            <a:ext cx="8229600" cy="4641379"/>
          </a:xfrm>
        </p:spPr>
        <p:txBody>
          <a:bodyPr/>
          <a:lstStyle/>
          <a:p>
            <a:r>
              <a:rPr lang="zh-CN" altLang="en-US" b="1" dirty="0">
                <a:solidFill>
                  <a:srgbClr val="0070C0"/>
                </a:solidFill>
              </a:rPr>
              <a:t>激活函数</a:t>
            </a:r>
            <a:endParaRPr lang="en-US" altLang="zh-CN" b="1" dirty="0">
              <a:solidFill>
                <a:srgbClr val="0070C0"/>
              </a:solidFill>
            </a:endParaRPr>
          </a:p>
          <a:p>
            <a:r>
              <a:rPr lang="zh-CN" altLang="en-US" dirty="0"/>
              <a:t>为解决线性不可分，在所有的隐层和输出层加一个激活函数</a:t>
            </a:r>
            <a:endParaRPr lang="en-US" altLang="zh-CN" dirty="0"/>
          </a:p>
          <a:p>
            <a:endParaRPr lang="en-US" altLang="zh-CN" dirty="0"/>
          </a:p>
          <a:p>
            <a:endParaRPr lang="zh-CN" altLang="en-US" b="1" dirty="0">
              <a:solidFill>
                <a:srgbClr val="0070C0"/>
              </a:solidFill>
            </a:endParaRPr>
          </a:p>
        </p:txBody>
      </p:sp>
      <p:sp>
        <p:nvSpPr>
          <p:cNvPr id="7" name="Rectangle 4"/>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6"/>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p:cNvSpPr>
            <a:spLocks noChangeArrowheads="1"/>
          </p:cNvSpPr>
          <p:nvPr/>
        </p:nvSpPr>
        <p:spPr bwMode="auto">
          <a:xfrm>
            <a:off x="5852985" y="1238966"/>
            <a:ext cx="48603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266700" algn="ctr"/>
            <a:r>
              <a:rPr lang="en-US" altLang="zh-CN" sz="1000">
                <a:latin typeface="Times New Roman" pitchFamily="18" charset="0"/>
                <a:cs typeface="Times New Roman" pitchFamily="18" charset="0"/>
              </a:rPr>
              <a:t> </a:t>
            </a:r>
            <a:endParaRPr lang="en-US" altLang="zh-CN">
              <a:latin typeface="Arial" pitchFamily="34" charset="0"/>
              <a:cs typeface="宋体" pitchFamily="2" charset="-122"/>
            </a:endParaRPr>
          </a:p>
        </p:txBody>
      </p:sp>
      <p:sp>
        <p:nvSpPr>
          <p:cNvPr id="8" name="Rectangle 4"/>
          <p:cNvSpPr>
            <a:spLocks noChangeArrowheads="1"/>
          </p:cNvSpPr>
          <p:nvPr/>
        </p:nvSpPr>
        <p:spPr bwMode="auto">
          <a:xfrm>
            <a:off x="152400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矩形 13"/>
          <p:cNvSpPr/>
          <p:nvPr/>
        </p:nvSpPr>
        <p:spPr>
          <a:xfrm>
            <a:off x="1992464" y="6134545"/>
            <a:ext cx="1439240"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altLang="zh-CN" sz="2400" dirty="0" err="1"/>
              <a:t>tanh</a:t>
            </a:r>
            <a:r>
              <a:rPr lang="zh-CN" altLang="zh-CN" sz="2400" dirty="0"/>
              <a:t>函数 </a:t>
            </a:r>
            <a:endParaRPr lang="zh-CN" altLang="en-US" sz="2400"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647" r="4795"/>
          <a:stretch/>
        </p:blipFill>
        <p:spPr bwMode="auto">
          <a:xfrm>
            <a:off x="1757429" y="3014300"/>
            <a:ext cx="2464214" cy="2179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809" y="3282454"/>
            <a:ext cx="2664296" cy="1911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5123" y="3104572"/>
            <a:ext cx="2758430" cy="218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1832" y="5155461"/>
            <a:ext cx="2251880" cy="83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856" y="5408984"/>
            <a:ext cx="2876631" cy="468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7863" y="5476879"/>
            <a:ext cx="3292951" cy="574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5085422" y="6134545"/>
            <a:ext cx="1416798"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altLang="zh-CN" sz="2400" dirty="0" err="1"/>
              <a:t>Relu</a:t>
            </a:r>
            <a:r>
              <a:rPr lang="zh-CN" altLang="zh-CN" sz="2400" dirty="0"/>
              <a:t>函数 </a:t>
            </a:r>
            <a:endParaRPr lang="zh-CN" altLang="en-US" sz="2400" dirty="0"/>
          </a:p>
        </p:txBody>
      </p:sp>
      <p:sp>
        <p:nvSpPr>
          <p:cNvPr id="21" name="矩形 20"/>
          <p:cNvSpPr/>
          <p:nvPr/>
        </p:nvSpPr>
        <p:spPr>
          <a:xfrm>
            <a:off x="8155939" y="6134545"/>
            <a:ext cx="1252266"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altLang="zh-CN" sz="2400" dirty="0" err="1"/>
              <a:t>Elu</a:t>
            </a:r>
            <a:r>
              <a:rPr lang="zh-CN" altLang="zh-CN" sz="2400" dirty="0"/>
              <a:t>函数 </a:t>
            </a:r>
            <a:endParaRPr lang="zh-CN" altLang="en-US" sz="2400" dirty="0"/>
          </a:p>
        </p:txBody>
      </p:sp>
    </p:spTree>
    <p:extLst>
      <p:ext uri="{BB962C8B-B14F-4D97-AF65-F5344CB8AC3E}">
        <p14:creationId xmlns:p14="http://schemas.microsoft.com/office/powerpoint/2010/main" val="25200327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池化层</a:t>
            </a:r>
          </a:p>
        </p:txBody>
      </p:sp>
      <p:sp>
        <p:nvSpPr>
          <p:cNvPr id="3" name="内容占位符 2"/>
          <p:cNvSpPr>
            <a:spLocks noGrp="1"/>
          </p:cNvSpPr>
          <p:nvPr>
            <p:ph idx="1"/>
          </p:nvPr>
        </p:nvSpPr>
        <p:spPr/>
        <p:txBody>
          <a:bodyPr/>
          <a:lstStyle/>
          <a:p>
            <a:r>
              <a:rPr lang="zh-CN" altLang="zh-CN" dirty="0"/>
              <a:t>通过池化来降低卷积层输出的特征向量，起到降维作用，同时改善结果（不易出现过拟合）</a:t>
            </a:r>
            <a:endParaRPr lang="en-US" altLang="zh-CN" dirty="0"/>
          </a:p>
          <a:p>
            <a:r>
              <a:rPr lang="zh-CN" altLang="en-US" dirty="0"/>
              <a:t>分</a:t>
            </a:r>
            <a:r>
              <a:rPr lang="zh-CN" altLang="zh-CN" dirty="0"/>
              <a:t>最大池化或平均池化。</a:t>
            </a:r>
            <a:endParaRPr lang="en-US" altLang="zh-CN" dirty="0"/>
          </a:p>
          <a:p>
            <a:endParaRPr lang="zh-CN" altLang="en-US" dirty="0"/>
          </a:p>
        </p:txBody>
      </p:sp>
      <p:pic>
        <p:nvPicPr>
          <p:cNvPr id="13314"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3068960"/>
            <a:ext cx="5885919" cy="306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519936" y="6134543"/>
            <a:ext cx="1415772"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en-US" sz="2400" dirty="0"/>
              <a:t>最大池化</a:t>
            </a:r>
          </a:p>
        </p:txBody>
      </p:sp>
    </p:spTree>
    <p:extLst>
      <p:ext uri="{BB962C8B-B14F-4D97-AF65-F5344CB8AC3E}">
        <p14:creationId xmlns:p14="http://schemas.microsoft.com/office/powerpoint/2010/main" val="1688819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全连接层</a:t>
            </a:r>
            <a:endParaRPr lang="zh-CN" altLang="en-US" dirty="0"/>
          </a:p>
        </p:txBody>
      </p:sp>
      <p:sp>
        <p:nvSpPr>
          <p:cNvPr id="3" name="内容占位符 2"/>
          <p:cNvSpPr>
            <a:spLocks noGrp="1"/>
          </p:cNvSpPr>
          <p:nvPr>
            <p:ph idx="1"/>
          </p:nvPr>
        </p:nvSpPr>
        <p:spPr/>
        <p:txBody>
          <a:bodyPr/>
          <a:lstStyle/>
          <a:p>
            <a:r>
              <a:rPr lang="zh-CN" altLang="zh-CN" dirty="0"/>
              <a:t>起 “分类器”的作用</a:t>
            </a:r>
          </a:p>
          <a:p>
            <a:r>
              <a:rPr lang="zh-CN" altLang="zh-CN" dirty="0"/>
              <a:t>几个卷积和池化层之后，通常有一个或多个全连接层。它们将前一层所有的神经元与当前层的每个神经元相连接，即与标准神经网络各层之间的连接相同，在全连接层不保存空间信息。</a:t>
            </a:r>
            <a:endParaRPr lang="en-US" altLang="zh-CN" dirty="0"/>
          </a:p>
        </p:txBody>
      </p:sp>
      <p:sp>
        <p:nvSpPr>
          <p:cNvPr id="5" name="矩形 4"/>
          <p:cNvSpPr/>
          <p:nvPr/>
        </p:nvSpPr>
        <p:spPr>
          <a:xfrm>
            <a:off x="5735960" y="6134542"/>
            <a:ext cx="1415772"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en-US" sz="2400" dirty="0"/>
              <a:t>全连接图</a:t>
            </a:r>
          </a:p>
        </p:txBody>
      </p:sp>
      <p:pic>
        <p:nvPicPr>
          <p:cNvPr id="14338" name="图片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775" y="3789040"/>
            <a:ext cx="4778366"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5308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全连接层</a:t>
            </a:r>
            <a:endParaRPr lang="zh-CN" altLang="en-US" dirty="0"/>
          </a:p>
        </p:txBody>
      </p:sp>
      <p:sp>
        <p:nvSpPr>
          <p:cNvPr id="3" name="内容占位符 2"/>
          <p:cNvSpPr>
            <a:spLocks noGrp="1"/>
          </p:cNvSpPr>
          <p:nvPr>
            <p:ph idx="1"/>
          </p:nvPr>
        </p:nvSpPr>
        <p:spPr/>
        <p:txBody>
          <a:bodyPr/>
          <a:lstStyle/>
          <a:p>
            <a:r>
              <a:rPr lang="zh-CN" altLang="zh-CN" dirty="0"/>
              <a:t>全连接层可由卷积操作实现</a:t>
            </a:r>
          </a:p>
        </p:txBody>
      </p:sp>
      <p:sp>
        <p:nvSpPr>
          <p:cNvPr id="5" name="矩形 4"/>
          <p:cNvSpPr/>
          <p:nvPr/>
        </p:nvSpPr>
        <p:spPr>
          <a:xfrm>
            <a:off x="6681231" y="6134541"/>
            <a:ext cx="1415772"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en-US" sz="2400" dirty="0"/>
              <a:t>推导过程</a:t>
            </a:r>
          </a:p>
        </p:txBody>
      </p:sp>
      <p:pic>
        <p:nvPicPr>
          <p:cNvPr id="15362" name="图片 2" descr="说明: https://img-blog.csdn.net/201608211426397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839" y="2395820"/>
            <a:ext cx="2209163" cy="245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3" descr="说明: https://img-blog.csdn.net/201608211428045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832" y="2420888"/>
            <a:ext cx="5610572"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图片 4" descr="说明: https://img-blog.csdn.net/201608211428382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6193" y="4293096"/>
            <a:ext cx="5385851" cy="125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173534" y="5097835"/>
            <a:ext cx="2031325"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en-US" sz="2400" dirty="0"/>
              <a:t>全连接网络图</a:t>
            </a:r>
          </a:p>
        </p:txBody>
      </p:sp>
    </p:spTree>
    <p:extLst>
      <p:ext uri="{BB962C8B-B14F-4D97-AF65-F5344CB8AC3E}">
        <p14:creationId xmlns:p14="http://schemas.microsoft.com/office/powerpoint/2010/main" val="413222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5" y="408518"/>
            <a:ext cx="3272367"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910167"/>
            <a:ext cx="2942167"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6323" name="文本框 3"/>
          <p:cNvSpPr txBox="1">
            <a:spLocks noChangeArrowheads="1"/>
          </p:cNvSpPr>
          <p:nvPr/>
        </p:nvSpPr>
        <p:spPr bwMode="auto">
          <a:xfrm>
            <a:off x="527578" y="1436008"/>
            <a:ext cx="677108" cy="1733808"/>
          </a:xfrm>
          <a:prstGeom prst="rect">
            <a:avLst/>
          </a:prstGeom>
          <a:noFill/>
          <a:ln w="9525">
            <a:noFill/>
            <a:miter lim="800000"/>
            <a:headEnd/>
            <a:tailEnd/>
          </a:ln>
        </p:spPr>
        <p:txBody>
          <a:bodyPr vert="eaVert" wrap="none">
            <a:spAutoFit/>
          </a:bodyPr>
          <a:lstStyle/>
          <a:p>
            <a:r>
              <a:rPr lang="zh-CN" altLang="en-US" sz="3200" dirty="0">
                <a:latin typeface="微软雅黑" pitchFamily="34" charset="-122"/>
                <a:ea typeface="微软雅黑" pitchFamily="34" charset="-122"/>
              </a:rPr>
              <a:t>机器学习</a:t>
            </a:r>
          </a:p>
        </p:txBody>
      </p:sp>
      <p:sp>
        <p:nvSpPr>
          <p:cNvPr id="56324" name="矩形 1"/>
          <p:cNvSpPr>
            <a:spLocks noChangeArrowheads="1"/>
          </p:cNvSpPr>
          <p:nvPr/>
        </p:nvSpPr>
        <p:spPr bwMode="auto">
          <a:xfrm>
            <a:off x="1578429" y="1263651"/>
            <a:ext cx="10374087" cy="2062103"/>
          </a:xfrm>
          <a:prstGeom prst="rect">
            <a:avLst/>
          </a:prstGeom>
          <a:noFill/>
          <a:ln w="9525">
            <a:noFill/>
            <a:miter lim="800000"/>
            <a:headEnd/>
            <a:tailEnd/>
          </a:ln>
        </p:spPr>
        <p:txBody>
          <a:bodyPr wrap="square">
            <a:spAutoFit/>
          </a:bodyPr>
          <a:lstStyle/>
          <a:p>
            <a:r>
              <a:rPr lang="zh-CN" altLang="en-US" sz="3200" dirty="0">
                <a:solidFill>
                  <a:srgbClr val="1D4865"/>
                </a:solidFill>
                <a:latin typeface="Wingdings-Regular"/>
                <a:ea typeface="微软雅黑" pitchFamily="34" charset="-122"/>
              </a:rPr>
              <a:t></a:t>
            </a:r>
            <a:r>
              <a:rPr lang="zh-CN" altLang="en-US" sz="3200" dirty="0">
                <a:solidFill>
                  <a:srgbClr val="404040"/>
                </a:solidFill>
                <a:latin typeface="宋体" charset="-122"/>
              </a:rPr>
              <a:t>机器学习是神经网络应用的重要方向。</a:t>
            </a:r>
          </a:p>
          <a:p>
            <a:r>
              <a:rPr lang="zh-CN" altLang="en-US" sz="3200" dirty="0">
                <a:solidFill>
                  <a:srgbClr val="1D4865"/>
                </a:solidFill>
                <a:latin typeface="Wingdings-Regular"/>
                <a:ea typeface="微软雅黑" pitchFamily="34" charset="-122"/>
              </a:rPr>
              <a:t></a:t>
            </a:r>
            <a:r>
              <a:rPr lang="zh-CN" altLang="en-US" sz="3200" dirty="0">
                <a:solidFill>
                  <a:srgbClr val="404040"/>
                </a:solidFill>
                <a:latin typeface="宋体" charset="-122"/>
              </a:rPr>
              <a:t>专门研究计算机怎样模拟或实现人类的学习行为，以获取新的知识或技能，重新组织已有的知识结构使之不断改善自身的性能。</a:t>
            </a:r>
          </a:p>
        </p:txBody>
      </p:sp>
      <p:pic>
        <p:nvPicPr>
          <p:cNvPr id="3" name="图片 2"/>
          <p:cNvPicPr>
            <a:picLocks noChangeAspect="1"/>
          </p:cNvPicPr>
          <p:nvPr/>
        </p:nvPicPr>
        <p:blipFill>
          <a:blip r:embed="rId3" cstate="print"/>
          <a:stretch>
            <a:fillRect/>
          </a:stretch>
        </p:blipFill>
        <p:spPr>
          <a:xfrm>
            <a:off x="2297191" y="3994755"/>
            <a:ext cx="3553883" cy="2643716"/>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4" cstate="print"/>
          <a:stretch>
            <a:fillRect/>
          </a:stretch>
        </p:blipFill>
        <p:spPr>
          <a:xfrm>
            <a:off x="7571925" y="3986289"/>
            <a:ext cx="3424767" cy="2643716"/>
          </a:xfrm>
          <a:prstGeom prst="rect">
            <a:avLst/>
          </a:prstGeom>
          <a:ln>
            <a:noFill/>
          </a:ln>
          <a:effectLst>
            <a:outerShdw blurRad="292100" dist="139700" dir="2700000" algn="tl" rotWithShape="0">
              <a:srgbClr val="333333">
                <a:alpha val="65000"/>
              </a:srgbClr>
            </a:outerShdw>
          </a:effectLst>
        </p:spPr>
      </p:pic>
      <p:sp>
        <p:nvSpPr>
          <p:cNvPr id="6" name="箭头: 右 5"/>
          <p:cNvSpPr/>
          <p:nvPr/>
        </p:nvSpPr>
        <p:spPr>
          <a:xfrm>
            <a:off x="6122007" y="4993822"/>
            <a:ext cx="1305984" cy="645583"/>
          </a:xfrm>
          <a:prstGeom prst="rightArrow">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全连接层</a:t>
            </a:r>
            <a:endParaRPr lang="zh-CN" altLang="en-US" dirty="0"/>
          </a:p>
        </p:txBody>
      </p:sp>
      <p:sp>
        <p:nvSpPr>
          <p:cNvPr id="3" name="内容占位符 2"/>
          <p:cNvSpPr>
            <a:spLocks noGrp="1"/>
          </p:cNvSpPr>
          <p:nvPr>
            <p:ph idx="1"/>
          </p:nvPr>
        </p:nvSpPr>
        <p:spPr/>
        <p:txBody>
          <a:bodyPr/>
          <a:lstStyle/>
          <a:p>
            <a:r>
              <a:rPr lang="zh-CN" altLang="zh-CN" dirty="0"/>
              <a:t>全连接层</a:t>
            </a:r>
            <a:r>
              <a:rPr lang="zh-CN" altLang="en-US" dirty="0"/>
              <a:t>反向传播</a:t>
            </a:r>
            <a:endParaRPr lang="en-US" altLang="zh-CN" dirty="0"/>
          </a:p>
          <a:p>
            <a:r>
              <a:rPr lang="zh-CN" altLang="zh-CN" dirty="0"/>
              <a:t>一次训练</a:t>
            </a:r>
            <a:r>
              <a:rPr lang="en-US" altLang="zh-CN" dirty="0"/>
              <a:t>16</a:t>
            </a:r>
            <a:r>
              <a:rPr lang="zh-CN" altLang="zh-CN" dirty="0"/>
              <a:t>张图片，即</a:t>
            </a:r>
            <a:r>
              <a:rPr lang="en-US" altLang="zh-CN" dirty="0" err="1"/>
              <a:t>batch_size</a:t>
            </a:r>
            <a:r>
              <a:rPr lang="en-US" altLang="zh-CN" dirty="0"/>
              <a:t>=16</a:t>
            </a:r>
            <a:r>
              <a:rPr lang="zh-CN" altLang="zh-CN" dirty="0"/>
              <a:t>，则我们可以把计算转化为如下矩阵形式。</a:t>
            </a:r>
          </a:p>
        </p:txBody>
      </p:sp>
      <p:pic>
        <p:nvPicPr>
          <p:cNvPr id="16386" name="图片 9" descr="说明: https://img-blog.csdn.net/201608211434456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3" y="2897769"/>
            <a:ext cx="5079603" cy="165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13" descr="说明: https://img-blog.csdn.net/201608211437031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4259189"/>
            <a:ext cx="6570330" cy="110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7628567" y="3566693"/>
            <a:ext cx="2646878"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en-US" sz="2400" dirty="0"/>
              <a:t>反向传播计算转换</a:t>
            </a:r>
          </a:p>
        </p:txBody>
      </p:sp>
      <p:sp>
        <p:nvSpPr>
          <p:cNvPr id="12" name="矩形 11"/>
          <p:cNvSpPr/>
          <p:nvPr/>
        </p:nvSpPr>
        <p:spPr>
          <a:xfrm>
            <a:off x="8859673" y="4623520"/>
            <a:ext cx="1415772"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en-US" sz="2400" dirty="0"/>
              <a:t>权重求导</a:t>
            </a:r>
          </a:p>
        </p:txBody>
      </p:sp>
      <p:pic>
        <p:nvPicPr>
          <p:cNvPr id="16388" name="图片 15" descr="说明: https://img-blog.csdn.net/201608211438190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5362415"/>
            <a:ext cx="6701372" cy="109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8859673" y="5677042"/>
            <a:ext cx="1415772"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en-US" sz="2400" dirty="0"/>
              <a:t>偏置求导</a:t>
            </a:r>
          </a:p>
        </p:txBody>
      </p:sp>
    </p:spTree>
    <p:extLst>
      <p:ext uri="{BB962C8B-B14F-4D97-AF65-F5344CB8AC3E}">
        <p14:creationId xmlns:p14="http://schemas.microsoft.com/office/powerpoint/2010/main" val="1570832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a:t>
            </a:r>
            <a:r>
              <a:rPr lang="en-US" altLang="zh-CN" dirty="0"/>
              <a:t>CNN</a:t>
            </a:r>
            <a:r>
              <a:rPr lang="zh-CN" altLang="en-US" dirty="0"/>
              <a:t>模型</a:t>
            </a:r>
          </a:p>
        </p:txBody>
      </p:sp>
      <p:sp>
        <p:nvSpPr>
          <p:cNvPr id="3" name="内容占位符 2"/>
          <p:cNvSpPr>
            <a:spLocks noGrp="1"/>
          </p:cNvSpPr>
          <p:nvPr>
            <p:ph idx="1"/>
          </p:nvPr>
        </p:nvSpPr>
        <p:spPr>
          <a:xfrm>
            <a:off x="1868571" y="1052737"/>
            <a:ext cx="8229600" cy="4641379"/>
          </a:xfrm>
        </p:spPr>
        <p:txBody>
          <a:bodyPr/>
          <a:lstStyle/>
          <a:p>
            <a:r>
              <a:rPr lang="en-US" altLang="zh-CN" b="1" dirty="0" err="1">
                <a:solidFill>
                  <a:srgbClr val="0070C0"/>
                </a:solidFill>
              </a:rPr>
              <a:t>AlexNet</a:t>
            </a:r>
            <a:endParaRPr lang="en-US" altLang="zh-CN" b="1" dirty="0">
              <a:solidFill>
                <a:srgbClr val="0070C0"/>
              </a:solidFill>
            </a:endParaRPr>
          </a:p>
          <a:p>
            <a:r>
              <a:rPr lang="en-US" altLang="zh-CN" sz="2400" dirty="0"/>
              <a:t>2012</a:t>
            </a:r>
            <a:r>
              <a:rPr lang="zh-CN" altLang="zh-CN" sz="2400" dirty="0"/>
              <a:t>年由</a:t>
            </a:r>
            <a:r>
              <a:rPr lang="en-US" altLang="zh-CN" sz="2400" dirty="0"/>
              <a:t>Hinton</a:t>
            </a:r>
            <a:r>
              <a:rPr lang="zh-CN" altLang="zh-CN" sz="2400" dirty="0"/>
              <a:t>学生</a:t>
            </a:r>
            <a:r>
              <a:rPr lang="en-US" altLang="zh-CN" sz="2400" dirty="0"/>
              <a:t>Alex</a:t>
            </a:r>
            <a:r>
              <a:rPr lang="zh-CN" altLang="zh-CN" sz="2400" dirty="0"/>
              <a:t>提出，是</a:t>
            </a:r>
            <a:r>
              <a:rPr lang="en-US" altLang="zh-CN" sz="2400" dirty="0" err="1"/>
              <a:t>Lenet</a:t>
            </a:r>
            <a:r>
              <a:rPr lang="zh-CN" altLang="zh-CN" sz="2400" dirty="0"/>
              <a:t>加宽版。</a:t>
            </a:r>
            <a:endParaRPr lang="en-US" altLang="zh-CN" sz="2400" dirty="0"/>
          </a:p>
          <a:p>
            <a:r>
              <a:rPr lang="zh-CN" altLang="zh-CN" sz="2400" dirty="0"/>
              <a:t>引用了</a:t>
            </a:r>
            <a:r>
              <a:rPr lang="en-US" altLang="zh-CN" sz="2400" dirty="0" err="1"/>
              <a:t>relu</a:t>
            </a:r>
            <a:r>
              <a:rPr lang="zh-CN" altLang="zh-CN" sz="2400" dirty="0"/>
              <a:t>、</a:t>
            </a:r>
            <a:r>
              <a:rPr lang="en-US" altLang="zh-CN" sz="2400" dirty="0"/>
              <a:t>dropout</a:t>
            </a:r>
            <a:r>
              <a:rPr lang="zh-CN" altLang="zh-CN" sz="2400" dirty="0"/>
              <a:t>和</a:t>
            </a:r>
            <a:r>
              <a:rPr lang="en-US" altLang="zh-CN" sz="2400" dirty="0" err="1"/>
              <a:t>lrn</a:t>
            </a:r>
            <a:r>
              <a:rPr lang="zh-CN" altLang="zh-CN" sz="2400" dirty="0"/>
              <a:t>等</a:t>
            </a:r>
            <a:r>
              <a:rPr lang="en-US" altLang="zh-CN" sz="2400" dirty="0"/>
              <a:t>trick</a:t>
            </a:r>
            <a:r>
              <a:rPr lang="zh-CN" altLang="zh-CN" sz="2400" dirty="0"/>
              <a:t>，首次采用</a:t>
            </a:r>
            <a:r>
              <a:rPr lang="en-US" altLang="zh-CN" sz="2400" dirty="0" err="1"/>
              <a:t>gpu</a:t>
            </a:r>
            <a:r>
              <a:rPr lang="zh-CN" altLang="zh-CN" sz="2400" dirty="0"/>
              <a:t>加速。其包含</a:t>
            </a:r>
            <a:r>
              <a:rPr lang="en-US" altLang="zh-CN" sz="2400" dirty="0"/>
              <a:t>65</a:t>
            </a:r>
            <a:r>
              <a:rPr lang="zh-CN" altLang="zh-CN" sz="2400" dirty="0"/>
              <a:t>万神经元，</a:t>
            </a:r>
            <a:r>
              <a:rPr lang="en-US" altLang="zh-CN" sz="2400" dirty="0"/>
              <a:t>5</a:t>
            </a:r>
            <a:r>
              <a:rPr lang="zh-CN" altLang="zh-CN" sz="2400" dirty="0"/>
              <a:t>个卷积层，三个后面带有池化池，最后用了三个全链接。</a:t>
            </a:r>
            <a:endParaRPr lang="en-US" altLang="zh-CN" sz="2400" dirty="0"/>
          </a:p>
          <a:p>
            <a:endParaRPr lang="zh-CN" altLang="en-US" sz="2400" dirty="0"/>
          </a:p>
        </p:txBody>
      </p:sp>
      <p:pic>
        <p:nvPicPr>
          <p:cNvPr id="17410" name="Picture 2" descr="Alex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3212976"/>
            <a:ext cx="8788920" cy="3502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50128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a:t>
            </a:r>
            <a:r>
              <a:rPr lang="en-US" altLang="zh-CN" dirty="0"/>
              <a:t>CNN</a:t>
            </a:r>
            <a:r>
              <a:rPr lang="zh-CN" altLang="en-US" dirty="0"/>
              <a:t>模型</a:t>
            </a:r>
          </a:p>
        </p:txBody>
      </p:sp>
      <p:sp>
        <p:nvSpPr>
          <p:cNvPr id="3" name="内容占位符 2"/>
          <p:cNvSpPr>
            <a:spLocks noGrp="1"/>
          </p:cNvSpPr>
          <p:nvPr>
            <p:ph idx="1"/>
          </p:nvPr>
        </p:nvSpPr>
        <p:spPr>
          <a:xfrm>
            <a:off x="1991544" y="1196753"/>
            <a:ext cx="8229600" cy="4641379"/>
          </a:xfrm>
        </p:spPr>
        <p:txBody>
          <a:bodyPr/>
          <a:lstStyle/>
          <a:p>
            <a:r>
              <a:rPr lang="en-US" altLang="zh-CN" b="1" dirty="0" err="1">
                <a:solidFill>
                  <a:srgbClr val="0070C0"/>
                </a:solidFill>
              </a:rPr>
              <a:t>VGGNet</a:t>
            </a:r>
            <a:endParaRPr lang="en-US" altLang="zh-CN" b="1" dirty="0">
              <a:solidFill>
                <a:srgbClr val="0070C0"/>
              </a:solidFill>
            </a:endParaRPr>
          </a:p>
          <a:p>
            <a:r>
              <a:rPr lang="zh-CN" altLang="en-US" sz="2400" dirty="0"/>
              <a:t>探索了卷积神经网络的深度与其性能之间的关系，反复堆叠</a:t>
            </a:r>
            <a:r>
              <a:rPr lang="en-US" altLang="zh-CN" sz="2400" dirty="0"/>
              <a:t>3*3</a:t>
            </a:r>
            <a:r>
              <a:rPr lang="zh-CN" altLang="en-US" sz="2400" dirty="0"/>
              <a:t>的小型卷积核与</a:t>
            </a:r>
            <a:r>
              <a:rPr lang="en-US" altLang="zh-CN" sz="2400" dirty="0"/>
              <a:t>2*2</a:t>
            </a:r>
            <a:r>
              <a:rPr lang="zh-CN" altLang="en-US" sz="2400" dirty="0"/>
              <a:t>的最大池化，构建了</a:t>
            </a:r>
            <a:r>
              <a:rPr lang="en-US" altLang="zh-CN" sz="2400" dirty="0"/>
              <a:t>16-19</a:t>
            </a:r>
            <a:r>
              <a:rPr lang="zh-CN" altLang="en-US" sz="2400" dirty="0"/>
              <a:t>层深度的卷积神经网络。</a:t>
            </a:r>
            <a:endParaRPr lang="zh-CN" altLang="en-US" sz="2400" b="1" dirty="0">
              <a:solidFill>
                <a:srgbClr val="0070C0"/>
              </a:solidFill>
            </a:endParaRPr>
          </a:p>
        </p:txBody>
      </p:sp>
      <p:pic>
        <p:nvPicPr>
          <p:cNvPr id="18434" name="Picture 2" descr="VG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82" y="2852936"/>
            <a:ext cx="7002431" cy="400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914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74638"/>
            <a:ext cx="6347048" cy="994122"/>
          </a:xfrm>
        </p:spPr>
        <p:txBody>
          <a:bodyPr/>
          <a:lstStyle/>
          <a:p>
            <a:r>
              <a:rPr lang="zh-CN" altLang="en-US" dirty="0"/>
              <a:t>经典</a:t>
            </a:r>
            <a:r>
              <a:rPr lang="en-US" altLang="zh-CN" dirty="0"/>
              <a:t>CNN</a:t>
            </a:r>
            <a:r>
              <a:rPr lang="zh-CN" altLang="en-US" dirty="0"/>
              <a:t>模型</a:t>
            </a:r>
          </a:p>
        </p:txBody>
      </p:sp>
      <p:sp>
        <p:nvSpPr>
          <p:cNvPr id="3" name="内容占位符 2"/>
          <p:cNvSpPr>
            <a:spLocks noGrp="1"/>
          </p:cNvSpPr>
          <p:nvPr>
            <p:ph idx="1"/>
          </p:nvPr>
        </p:nvSpPr>
        <p:spPr>
          <a:xfrm>
            <a:off x="1991544" y="1268760"/>
            <a:ext cx="4320480" cy="4752528"/>
          </a:xfrm>
        </p:spPr>
        <p:txBody>
          <a:bodyPr/>
          <a:lstStyle/>
          <a:p>
            <a:r>
              <a:rPr lang="en-US" altLang="zh-CN" b="1" dirty="0">
                <a:solidFill>
                  <a:srgbClr val="0070C0"/>
                </a:solidFill>
              </a:rPr>
              <a:t>Google inception net</a:t>
            </a:r>
          </a:p>
          <a:p>
            <a:r>
              <a:rPr lang="en-US" altLang="zh-CN" dirty="0"/>
              <a:t>1</a:t>
            </a:r>
            <a:r>
              <a:rPr lang="zh-CN" altLang="zh-CN" dirty="0"/>
              <a:t>、去掉了最后的全联接层，采用全局平均池化。</a:t>
            </a:r>
            <a:endParaRPr lang="en-US" altLang="zh-CN" dirty="0"/>
          </a:p>
          <a:p>
            <a:r>
              <a:rPr lang="en-US" altLang="zh-CN" dirty="0"/>
              <a:t>2</a:t>
            </a:r>
            <a:r>
              <a:rPr lang="zh-CN" altLang="zh-CN" dirty="0"/>
              <a:t>、精心设计了</a:t>
            </a:r>
            <a:r>
              <a:rPr lang="en-US" altLang="zh-CN" dirty="0"/>
              <a:t>inception module </a:t>
            </a:r>
            <a:r>
              <a:rPr lang="zh-CN" altLang="zh-CN" dirty="0"/>
              <a:t>提高了参数利用率</a:t>
            </a:r>
            <a:r>
              <a:rPr lang="zh-CN" altLang="zh-CN" sz="2400" dirty="0"/>
              <a:t>。</a:t>
            </a:r>
            <a:endParaRPr lang="zh-CN" altLang="en-US" sz="2400" b="1" dirty="0">
              <a:solidFill>
                <a:srgbClr val="0070C0"/>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t="42789" r="2325"/>
          <a:stretch>
            <a:fillRect/>
          </a:stretch>
        </p:blipFill>
        <p:spPr bwMode="auto">
          <a:xfrm>
            <a:off x="6888088" y="125868"/>
            <a:ext cx="3648908" cy="661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16178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74638"/>
            <a:ext cx="6347048" cy="994122"/>
          </a:xfrm>
        </p:spPr>
        <p:txBody>
          <a:bodyPr/>
          <a:lstStyle/>
          <a:p>
            <a:r>
              <a:rPr lang="zh-CN" altLang="en-US" dirty="0"/>
              <a:t>经典</a:t>
            </a:r>
            <a:r>
              <a:rPr lang="en-US" altLang="zh-CN" dirty="0"/>
              <a:t>CNN</a:t>
            </a:r>
            <a:r>
              <a:rPr lang="zh-CN" altLang="en-US" dirty="0"/>
              <a:t>模型</a:t>
            </a:r>
          </a:p>
        </p:txBody>
      </p:sp>
      <p:sp>
        <p:nvSpPr>
          <p:cNvPr id="3" name="内容占位符 2"/>
          <p:cNvSpPr>
            <a:spLocks noGrp="1"/>
          </p:cNvSpPr>
          <p:nvPr>
            <p:ph idx="1"/>
          </p:nvPr>
        </p:nvSpPr>
        <p:spPr>
          <a:xfrm>
            <a:off x="1991544" y="1268760"/>
            <a:ext cx="7848872" cy="3024336"/>
          </a:xfrm>
        </p:spPr>
        <p:txBody>
          <a:bodyPr>
            <a:normAutofit/>
          </a:bodyPr>
          <a:lstStyle/>
          <a:p>
            <a:r>
              <a:rPr lang="en-US" altLang="zh-CN" b="1" dirty="0" err="1">
                <a:solidFill>
                  <a:srgbClr val="0070C0"/>
                </a:solidFill>
              </a:rPr>
              <a:t>ResNet</a:t>
            </a:r>
            <a:endParaRPr lang="en-US" altLang="zh-CN" b="1" dirty="0">
              <a:solidFill>
                <a:srgbClr val="0070C0"/>
              </a:solidFill>
            </a:endParaRPr>
          </a:p>
          <a:p>
            <a:r>
              <a:rPr lang="zh-CN" altLang="en-US" dirty="0"/>
              <a:t>深度残差网络，它允许网络尽可能的加深</a:t>
            </a:r>
            <a:r>
              <a:rPr lang="zh-CN" altLang="zh-CN" dirty="0"/>
              <a:t>。</a:t>
            </a:r>
            <a:endParaRPr lang="en-US" altLang="zh-CN" dirty="0"/>
          </a:p>
          <a:p>
            <a:r>
              <a:rPr lang="en-US" altLang="zh-CN" dirty="0"/>
              <a:t>identity mapping</a:t>
            </a:r>
            <a:r>
              <a:rPr lang="zh-CN" altLang="en-US" dirty="0"/>
              <a:t>，指的就是图中“弯弯的曲线”，</a:t>
            </a:r>
            <a:endParaRPr lang="en-US" altLang="zh-CN" dirty="0"/>
          </a:p>
          <a:p>
            <a:r>
              <a:rPr lang="en-US" altLang="zh-CN" dirty="0"/>
              <a:t>residual mapping</a:t>
            </a:r>
            <a:r>
              <a:rPr lang="zh-CN" altLang="en-US" dirty="0"/>
              <a:t>，指的就是除了”弯弯的曲线“那部分，</a:t>
            </a:r>
            <a:endParaRPr lang="en-US" altLang="zh-CN" dirty="0"/>
          </a:p>
          <a:p>
            <a:r>
              <a:rPr lang="zh-CN" altLang="en-US" dirty="0"/>
              <a:t>输出是 </a:t>
            </a:r>
            <a:r>
              <a:rPr lang="en-US" altLang="zh-CN" dirty="0"/>
              <a:t>y=F(x)+x </a:t>
            </a:r>
            <a:r>
              <a:rPr lang="zh-CN" altLang="zh-CN" sz="2400" dirty="0"/>
              <a:t>。</a:t>
            </a:r>
            <a:endParaRPr lang="zh-CN" altLang="en-US" sz="2400" b="1" dirty="0">
              <a:solidFill>
                <a:srgbClr val="0070C0"/>
              </a:solidFill>
            </a:endParaRPr>
          </a:p>
        </p:txBody>
      </p:sp>
      <p:pic>
        <p:nvPicPr>
          <p:cNvPr id="20482" name="图片 3" descr="说明: https://img-blog.csdn.net/20180114184946861?watermark/2/text/aHR0cDovL2Jsb2cuY3Nkbi5uZXQvbGFucmFuMg==/font/5a6L5L2T/fontsize/400/fill/I0JBQkFCMA==/dissolve/70/gravity/SouthEa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1816" y="3573016"/>
            <a:ext cx="4783353" cy="266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6423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274638"/>
            <a:ext cx="6347048" cy="994122"/>
          </a:xfrm>
        </p:spPr>
        <p:txBody>
          <a:bodyPr/>
          <a:lstStyle/>
          <a:p>
            <a:r>
              <a:rPr lang="en-US" altLang="zh-CN" dirty="0"/>
              <a:t>CNN</a:t>
            </a:r>
            <a:r>
              <a:rPr lang="zh-CN" altLang="en-US" dirty="0"/>
              <a:t>应用场景</a:t>
            </a:r>
          </a:p>
        </p:txBody>
      </p:sp>
      <p:graphicFrame>
        <p:nvGraphicFramePr>
          <p:cNvPr id="4" name="内容占位符 3"/>
          <p:cNvGraphicFramePr>
            <a:graphicFrameLocks noGrp="1"/>
          </p:cNvGraphicFramePr>
          <p:nvPr>
            <p:ph idx="1"/>
          </p:nvPr>
        </p:nvGraphicFramePr>
        <p:xfrm>
          <a:off x="1919536" y="1988840"/>
          <a:ext cx="7848872"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91289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92700" y="1452033"/>
            <a:ext cx="2000251" cy="2000251"/>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3312584" y="3613151"/>
            <a:ext cx="6555316" cy="789896"/>
          </a:xfrm>
          <a:prstGeom prst="rect">
            <a:avLst/>
          </a:prstGeom>
          <a:noFill/>
        </p:spPr>
        <p:txBody>
          <a:bodyPr wrap="square" lIns="91440" tIns="45720" rIns="91440" bIns="45720">
            <a:spAutoFit/>
          </a:bodyPr>
          <a:lstStyle/>
          <a:p>
            <a:pPr algn="ctr" fontAlgn="auto">
              <a:spcBef>
                <a:spcPts val="0"/>
              </a:spcBef>
              <a:spcAft>
                <a:spcPts val="0"/>
              </a:spcAft>
              <a:defRPr/>
            </a:pPr>
            <a:r>
              <a:rPr lang="en-US" altLang="zh-CN" sz="4533" b="1" dirty="0">
                <a:solidFill>
                  <a:srgbClr val="1B4367"/>
                </a:solidFill>
                <a:latin typeface="+mn-lt"/>
                <a:ea typeface="+mn-ea"/>
                <a:cs typeface="+mn-ea"/>
                <a:sym typeface="+mn-lt"/>
              </a:rPr>
              <a:t>5.4 </a:t>
            </a:r>
            <a:r>
              <a:rPr lang="zh-CN" altLang="en-US" sz="4533" b="1" dirty="0">
                <a:solidFill>
                  <a:srgbClr val="1B4367"/>
                </a:solidFill>
                <a:latin typeface="+mn-lt"/>
                <a:ea typeface="+mn-ea"/>
                <a:cs typeface="+mn-ea"/>
                <a:sym typeface="+mn-lt"/>
              </a:rPr>
              <a:t>循环神经网络</a:t>
            </a:r>
            <a:r>
              <a:rPr lang="en-US" altLang="zh-CN" sz="4533" b="1" dirty="0">
                <a:solidFill>
                  <a:srgbClr val="1B4367"/>
                </a:solidFill>
                <a:latin typeface="+mn-lt"/>
                <a:ea typeface="+mn-ea"/>
                <a:cs typeface="+mn-ea"/>
                <a:sym typeface="+mn-lt"/>
              </a:rPr>
              <a:t>RNN</a:t>
            </a:r>
            <a:endParaRPr lang="zh-CN" altLang="en-US" sz="4533" b="1" dirty="0">
              <a:solidFill>
                <a:srgbClr val="1B4367"/>
              </a:solidFill>
              <a:latin typeface="+mn-lt"/>
              <a:ea typeface="+mn-ea"/>
              <a:cs typeface="+mn-ea"/>
              <a:sym typeface="+mn-lt"/>
            </a:endParaRPr>
          </a:p>
        </p:txBody>
      </p:sp>
      <p:sp>
        <p:nvSpPr>
          <p:cNvPr id="95" name="文本框 11"/>
          <p:cNvSpPr txBox="1"/>
          <p:nvPr/>
        </p:nvSpPr>
        <p:spPr>
          <a:xfrm>
            <a:off x="4950884" y="2099734"/>
            <a:ext cx="2311400" cy="1098378"/>
          </a:xfrm>
          <a:prstGeom prst="rect">
            <a:avLst/>
          </a:prstGeom>
          <a:noFill/>
        </p:spPr>
        <p:txBody>
          <a:bodyPr lIns="91440" tIns="45720" rIns="91440" bIns="45720">
            <a:spAutoFit/>
          </a:bodyPr>
          <a:lstStyle/>
          <a:p>
            <a:pPr algn="ctr" fontAlgn="auto">
              <a:lnSpc>
                <a:spcPts val="4000"/>
              </a:lnSpc>
              <a:spcBef>
                <a:spcPts val="0"/>
              </a:spcBef>
              <a:spcAft>
                <a:spcPts val="0"/>
              </a:spcAft>
              <a:defRPr/>
            </a:pPr>
            <a:r>
              <a:rPr lang="en-US" altLang="zh-CN" sz="7200" dirty="0">
                <a:solidFill>
                  <a:schemeClr val="bg1"/>
                </a:solidFill>
                <a:latin typeface="+mn-lt"/>
                <a:ea typeface="+mn-ea"/>
                <a:cs typeface="+mn-ea"/>
                <a:sym typeface="+mn-lt"/>
              </a:rPr>
              <a:t>04</a:t>
            </a:r>
            <a:endParaRPr lang="zh-CN" altLang="en-US" sz="7200" dirty="0">
              <a:solidFill>
                <a:schemeClr val="bg1"/>
              </a:solidFill>
              <a:latin typeface="+mn-lt"/>
              <a:ea typeface="+mn-ea"/>
              <a:cs typeface="+mn-ea"/>
              <a:sym typeface="+mn-lt"/>
            </a:endParaRPr>
          </a:p>
          <a:p>
            <a:pPr algn="ctr" fontAlgn="auto">
              <a:lnSpc>
                <a:spcPts val="4000"/>
              </a:lnSpc>
              <a:spcBef>
                <a:spcPts val="0"/>
              </a:spcBef>
              <a:spcAft>
                <a:spcPts val="0"/>
              </a:spcAft>
              <a:defRPr/>
            </a:pPr>
            <a:r>
              <a:rPr lang="en-US" altLang="zh-CN" sz="3200" dirty="0">
                <a:solidFill>
                  <a:schemeClr val="bg1"/>
                </a:solidFill>
                <a:latin typeface="+mn-lt"/>
                <a:ea typeface="+mn-ea"/>
                <a:cs typeface="+mn-ea"/>
                <a:sym typeface="+mn-lt"/>
              </a:rPr>
              <a:t>PART </a:t>
            </a:r>
          </a:p>
        </p:txBody>
      </p:sp>
    </p:spTree>
    <p:extLst>
      <p:ext uri="{BB962C8B-B14F-4D97-AF65-F5344CB8AC3E}">
        <p14:creationId xmlns:p14="http://schemas.microsoft.com/office/powerpoint/2010/main" val="14807766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custDataLst>
              <p:tags r:id="rId2"/>
            </p:custDataLst>
          </p:nvPr>
        </p:nvSpPr>
        <p:spPr>
          <a:xfrm>
            <a:off x="6609386" y="-1"/>
            <a:ext cx="3416259" cy="6858002"/>
          </a:xfrm>
          <a:custGeom>
            <a:avLst/>
            <a:gdLst>
              <a:gd name="connsiteX0" fmla="*/ 3012597 w 3416259"/>
              <a:gd name="connsiteY0" fmla="*/ 0 h 6858002"/>
              <a:gd name="connsiteX1" fmla="*/ 3416259 w 3416259"/>
              <a:gd name="connsiteY1" fmla="*/ 0 h 6858002"/>
              <a:gd name="connsiteX2" fmla="*/ 403662 w 3416259"/>
              <a:gd name="connsiteY2" fmla="*/ 6858002 h 6858002"/>
              <a:gd name="connsiteX3" fmla="*/ 0 w 341625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3416259" h="6858002">
                <a:moveTo>
                  <a:pt x="3012597" y="0"/>
                </a:moveTo>
                <a:lnTo>
                  <a:pt x="3416259" y="0"/>
                </a:lnTo>
                <a:lnTo>
                  <a:pt x="403662" y="6858002"/>
                </a:lnTo>
                <a:lnTo>
                  <a:pt x="0" y="6858002"/>
                </a:lnTo>
                <a:close/>
              </a:path>
            </a:pathLst>
          </a:custGeom>
          <a:solidFill>
            <a:srgbClr val="266CB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任意多边形: 形状 5"/>
          <p:cNvSpPr/>
          <p:nvPr>
            <p:custDataLst>
              <p:tags r:id="rId3"/>
            </p:custDataLst>
          </p:nvPr>
        </p:nvSpPr>
        <p:spPr>
          <a:xfrm>
            <a:off x="7203062" y="-1"/>
            <a:ext cx="4989538" cy="6858002"/>
          </a:xfrm>
          <a:custGeom>
            <a:avLst/>
            <a:gdLst>
              <a:gd name="connsiteX0" fmla="*/ 3006417 w 4989538"/>
              <a:gd name="connsiteY0" fmla="*/ 0 h 6858002"/>
              <a:gd name="connsiteX1" fmla="*/ 4989538 w 4989538"/>
              <a:gd name="connsiteY1" fmla="*/ 0 h 6858002"/>
              <a:gd name="connsiteX2" fmla="*/ 4989538 w 4989538"/>
              <a:gd name="connsiteY2" fmla="*/ 2584276 h 6858002"/>
              <a:gd name="connsiteX3" fmla="*/ 3116018 w 4989538"/>
              <a:gd name="connsiteY3" fmla="*/ 6858002 h 6858002"/>
              <a:gd name="connsiteX4" fmla="*/ 0 w 4989538"/>
              <a:gd name="connsiteY4" fmla="*/ 6858002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538" h="6858002">
                <a:moveTo>
                  <a:pt x="3006417" y="0"/>
                </a:moveTo>
                <a:lnTo>
                  <a:pt x="4989538" y="0"/>
                </a:lnTo>
                <a:lnTo>
                  <a:pt x="4989538" y="2584276"/>
                </a:lnTo>
                <a:lnTo>
                  <a:pt x="3116018" y="6858002"/>
                </a:lnTo>
                <a:lnTo>
                  <a:pt x="0" y="6858002"/>
                </a:lnTo>
                <a:close/>
              </a:path>
            </a:pathLst>
          </a:custGeom>
          <a:solidFill>
            <a:srgbClr val="266CB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矩形 6"/>
          <p:cNvSpPr/>
          <p:nvPr>
            <p:custDataLst>
              <p:tags r:id="rId4"/>
            </p:custDataLst>
          </p:nvPr>
        </p:nvSpPr>
        <p:spPr>
          <a:xfrm>
            <a:off x="0" y="1828800"/>
            <a:ext cx="12192000" cy="4419709"/>
          </a:xfrm>
          <a:prstGeom prst="rect">
            <a:avLst/>
          </a:prstGeom>
          <a:solidFill>
            <a:srgbClr val="FFFFFF"/>
          </a:solidFill>
          <a:ln>
            <a:noFill/>
          </a:ln>
          <a:effectLst>
            <a:outerShdw blurRad="63500" algn="ctr" rotWithShape="0">
              <a:srgbClr val="0D0D0D">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5"/>
            </p:custDataLst>
          </p:nvPr>
        </p:nvSpPr>
        <p:spPr>
          <a:xfrm>
            <a:off x="3870626" y="241447"/>
            <a:ext cx="7924800" cy="490091"/>
          </a:xfrm>
          <a:prstGeom prst="rect">
            <a:avLst/>
          </a:prstGeom>
          <a:noFill/>
        </p:spPr>
        <p:txBody>
          <a:bodyPr wrap="square" lIns="63500" tIns="25400" rIns="63500" bIns="25400" rtlCol="0" anchor="ctr" anchorCtr="0">
            <a:noAutofit/>
          </a:bodyPr>
          <a:lstStyle/>
          <a:p>
            <a:pPr marL="0" indent="0" algn="l">
              <a:lnSpc>
                <a:spcPct val="100000"/>
              </a:lnSpc>
              <a:spcBef>
                <a:spcPts val="0"/>
              </a:spcBef>
              <a:spcAft>
                <a:spcPts val="0"/>
              </a:spcAft>
              <a:buSzPct val="100000"/>
              <a:buNone/>
            </a:pPr>
            <a:r>
              <a:rPr lang="en-US" altLang="zh-CN"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5.4</a:t>
            </a:r>
            <a:r>
              <a:rPr lang="zh-CN" altLang="en-US"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 循环神经网络</a:t>
            </a:r>
          </a:p>
        </p:txBody>
      </p:sp>
      <p:sp>
        <p:nvSpPr>
          <p:cNvPr id="11" name="Title 6"/>
          <p:cNvSpPr txBox="1"/>
          <p:nvPr>
            <p:custDataLst>
              <p:tags r:id="rId6"/>
            </p:custDataLst>
          </p:nvPr>
        </p:nvSpPr>
        <p:spPr>
          <a:xfrm>
            <a:off x="701298" y="1295304"/>
            <a:ext cx="10363276" cy="3505301"/>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sz="20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循环神经网络（Recurrent Neural Network, RNN）是一类以序列（sequence）数据为输入，在序列的演进方向进行递归（recursion）且所有节点（循环单元）按链式连接的递归神经网络（Recursive Neural Network），循环神经网络和递归神经网络都有同样一个英文简称RNN。</a:t>
            </a:r>
          </a:p>
          <a:p>
            <a:pPr marL="0" lvl="0" indent="-285750" algn="l" fontAlgn="ctr">
              <a:lnSpc>
                <a:spcPct val="130000"/>
              </a:lnSpc>
              <a:spcBef>
                <a:spcPts val="1000"/>
              </a:spcBef>
              <a:spcAft>
                <a:spcPts val="0"/>
              </a:spcAft>
              <a:buSzPct val="100000"/>
              <a:buFont typeface="Wingdings" panose="05000000000000000000" charset="0"/>
              <a:buNone/>
            </a:pPr>
            <a:r>
              <a:rPr sz="20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本</a:t>
            </a:r>
            <a:r>
              <a:rPr lang="zh-CN" altLang="en-US" sz="20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节</a:t>
            </a:r>
            <a:r>
              <a:rPr sz="20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首先引入递归神经网络与循环神经网络的概念，接着详细介绍了循环神经网络的前向计算方法和其重要的改进算法LSTM和Seq2Seq模型，并在此基础上配套典型的实践案例，并辅以可靠的数据源和完整的程序代码，在最后一节介绍了递归神经网络的计算方法。</a:t>
            </a:r>
          </a:p>
        </p:txBody>
      </p:sp>
      <p:sp>
        <p:nvSpPr>
          <p:cNvPr id="2" name="Rectangle 2"/>
          <p:cNvSpPr/>
          <p:nvPr>
            <p:custDataLst>
              <p:tags r:id="rId7"/>
            </p:custDataLst>
          </p:nvPr>
        </p:nvSpPr>
        <p:spPr>
          <a:xfrm>
            <a:off x="0" y="0"/>
            <a:ext cx="12192000" cy="27432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680396" y="340823"/>
            <a:ext cx="2546430" cy="2496274"/>
          </a:xfrm>
          <a:prstGeom prst="rect">
            <a:avLst/>
          </a:prstGeom>
          <a:solidFill>
            <a:srgbClr val="FFFFFF"/>
          </a:solidFill>
          <a:ln w="3175">
            <a:solidFill>
              <a:srgbClr val="266CBA"/>
            </a:solidFill>
          </a:ln>
          <a:effectLst>
            <a:outerShdw blurRad="508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1" name="直接连接符 10"/>
          <p:cNvCxnSpPr/>
          <p:nvPr>
            <p:custDataLst>
              <p:tags r:id="rId3"/>
            </p:custDataLst>
          </p:nvPr>
        </p:nvCxnSpPr>
        <p:spPr>
          <a:xfrm>
            <a:off x="3505228" y="2613091"/>
            <a:ext cx="7924864" cy="0"/>
          </a:xfrm>
          <a:prstGeom prst="line">
            <a:avLst/>
          </a:prstGeom>
          <a:ln w="25400">
            <a:solidFill>
              <a:srgbClr val="266CBA"/>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4"/>
            </p:custDataLst>
          </p:nvPr>
        </p:nvSpPr>
        <p:spPr>
          <a:xfrm>
            <a:off x="3505200" y="1341048"/>
            <a:ext cx="7924864" cy="967248"/>
          </a:xfrm>
          <a:prstGeom prst="rect">
            <a:avLst/>
          </a:prstGeom>
          <a:noFill/>
        </p:spPr>
        <p:txBody>
          <a:bodyPr wrap="square" rtlCol="0" anchor="ctr">
            <a:noAutofit/>
          </a:bodyPr>
          <a:lstStyle/>
          <a:p>
            <a:pPr marL="0" indent="0" algn="l">
              <a:lnSpc>
                <a:spcPct val="100000"/>
              </a:lnSpc>
              <a:spcBef>
                <a:spcPts val="0"/>
              </a:spcBef>
              <a:spcAft>
                <a:spcPts val="0"/>
              </a:spcAft>
              <a:buSzPct val="100000"/>
              <a:buNone/>
            </a:pPr>
            <a:r>
              <a:rPr lang="zh-CN" altLang="en-US" sz="4000" b="1" spc="300" dirty="0">
                <a:solidFill>
                  <a:schemeClr val="dk1">
                    <a:lumMod val="85000"/>
                    <a:lumOff val="15000"/>
                  </a:schemeClr>
                </a:solidFill>
                <a:latin typeface="微软雅黑" panose="020B0503020204020204" pitchFamily="34" charset="-122"/>
                <a:ea typeface="微软雅黑" panose="020B0503020204020204" pitchFamily="34" charset="-122"/>
                <a:sym typeface="+mn-ea"/>
              </a:rPr>
              <a:t>5.1 循环神经网络简介</a:t>
            </a:r>
          </a:p>
        </p:txBody>
      </p:sp>
      <p:sp>
        <p:nvSpPr>
          <p:cNvPr id="4" name="Title 6"/>
          <p:cNvSpPr txBox="1"/>
          <p:nvPr>
            <p:custDataLst>
              <p:tags r:id="rId5"/>
            </p:custDataLst>
          </p:nvPr>
        </p:nvSpPr>
        <p:spPr>
          <a:xfrm>
            <a:off x="762000" y="3200447"/>
            <a:ext cx="10820489" cy="2590825"/>
          </a:xfrm>
          <a:prstGeom prst="rect">
            <a:avLst/>
          </a:prstGeom>
          <a:noFill/>
          <a:ln w="3175">
            <a:noFill/>
            <a:prstDash val="dash"/>
          </a:ln>
        </p:spPr>
        <p:txBody>
          <a:bodyPr wrap="square" lIns="91440" tIns="45720" rIns="91440" bIns="4572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递归神经网络（RNN）是两种人工神经网络的总称，一种是时间递归神经网络（Recurrent Neural Network），另一种是结构递归神经网络（Recursive Neural Network）[1]。现在大多数人把Recurrent Neural </a:t>
            </a:r>
            <a:r>
              <a:rPr sz="1800" spc="200" dirty="0" err="1">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Network称作循环神经网络，一般RNNs都指循环神经网络。循环神经网络经典结构示意图</a:t>
            </a:r>
            <a:endParaRPr sz="1800" spc="2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custDataLst>
              <p:tags r:id="rId6"/>
            </p:custDataLst>
          </p:nvPr>
        </p:nvPicPr>
        <p:blipFill rotWithShape="1">
          <a:blip r:embed="rId9"/>
          <a:srcRect l="13269" r="13269"/>
          <a:stretch>
            <a:fillRect/>
          </a:stretch>
        </p:blipFill>
        <p:spPr>
          <a:xfrm>
            <a:off x="810601" y="445951"/>
            <a:ext cx="2286013" cy="2286013"/>
          </a:xfrm>
          <a:custGeom>
            <a:avLst/>
            <a:gdLst/>
            <a:ahLst/>
            <a:cxnLst>
              <a:cxn ang="3">
                <a:pos x="hc" y="t"/>
              </a:cxn>
              <a:cxn ang="cd2">
                <a:pos x="l" y="vc"/>
              </a:cxn>
              <a:cxn ang="cd4">
                <a:pos x="hc" y="b"/>
              </a:cxn>
              <a:cxn ang="0">
                <a:pos x="r" y="vc"/>
              </a:cxn>
            </a:cxnLst>
            <a:rect l="l" t="t" r="r" b="b"/>
            <a:pathLst>
              <a:path w="3600" h="3600">
                <a:moveTo>
                  <a:pt x="0" y="0"/>
                </a:moveTo>
                <a:lnTo>
                  <a:pt x="3600" y="0"/>
                </a:lnTo>
                <a:lnTo>
                  <a:pt x="3600" y="3600"/>
                </a:lnTo>
                <a:lnTo>
                  <a:pt x="0" y="3600"/>
                </a:lnTo>
                <a:lnTo>
                  <a:pt x="0" y="0"/>
                </a:lnTo>
                <a:close/>
              </a:path>
            </a:pathLst>
          </a:custGeom>
        </p:spPr>
      </p:pic>
      <p:sp>
        <p:nvSpPr>
          <p:cNvPr id="2" name="Rectangle 2"/>
          <p:cNvSpPr/>
          <p:nvPr>
            <p:custDataLst>
              <p:tags r:id="rId7"/>
            </p:custDataLst>
          </p:nvPr>
        </p:nvSpPr>
        <p:spPr>
          <a:xfrm>
            <a:off x="0" y="0"/>
            <a:ext cx="12192000" cy="27432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1208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dirty="0">
              <a:solidFill>
                <a:schemeClr val="lt1"/>
              </a:solidFill>
              <a:latin typeface="微软雅黑" panose="020B0503020204020204" pitchFamily="34" charset="-122"/>
              <a:ea typeface="微软雅黑" panose="020B0503020204020204" pitchFamily="34" charset="-122"/>
              <a:sym typeface="+mn-ea"/>
            </a:endParaRPr>
          </a:p>
        </p:txBody>
      </p:sp>
      <p:sp>
        <p:nvSpPr>
          <p:cNvPr id="6" name="Freeform 5"/>
          <p:cNvSpPr>
            <a:spLocks noEditPoints="1"/>
          </p:cNvSpPr>
          <p:nvPr>
            <p:custDataLst>
              <p:tags r:id="rId3"/>
            </p:custDataLst>
          </p:nvPr>
        </p:nvSpPr>
        <p:spPr bwMode="auto">
          <a:xfrm rot="10800000">
            <a:off x="10668085" y="609605"/>
            <a:ext cx="802640" cy="741680"/>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800">
              <a:solidFill>
                <a:schemeClr val="dk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4"/>
            </p:custDataLst>
          </p:nvPr>
        </p:nvSpPr>
        <p:spPr>
          <a:xfrm>
            <a:off x="609605" y="903615"/>
            <a:ext cx="2895613" cy="1219200"/>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2400" b="1" spc="160" dirty="0">
                <a:solidFill>
                  <a:schemeClr val="lt1"/>
                </a:solidFill>
                <a:latin typeface="微软雅黑" panose="020B0503020204020204" pitchFamily="34" charset="-122"/>
                <a:ea typeface="微软雅黑" panose="020B0503020204020204" pitchFamily="34" charset="-122"/>
                <a:sym typeface="+mn-ea"/>
              </a:rPr>
              <a:t>循环神经网络按时间展开</a:t>
            </a:r>
          </a:p>
        </p:txBody>
      </p:sp>
      <p:sp>
        <p:nvSpPr>
          <p:cNvPr id="11" name="Title 6"/>
          <p:cNvSpPr txBox="1"/>
          <p:nvPr>
            <p:custDataLst>
              <p:tags r:id="rId5"/>
            </p:custDataLst>
          </p:nvPr>
        </p:nvSpPr>
        <p:spPr>
          <a:xfrm>
            <a:off x="609600" y="2286000"/>
            <a:ext cx="2895600" cy="3927475"/>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sz="18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循环神经网络对长度为N的序列展开后，可以视为一个有N个中间层的前馈神经网络。这个前馈神经网络没有循环链接，因此可以直接使用反向传播算法进行训练，而不需要任何特别的优化算法。这样的训练方法称为“沿时间反向传播”，是训练循环神经网络最常见的方法。</a:t>
            </a:r>
          </a:p>
          <a:p>
            <a:pPr marL="0" lvl="0" indent="-285750" algn="l" fontAlgn="ctr">
              <a:lnSpc>
                <a:spcPct val="130000"/>
              </a:lnSpc>
              <a:spcBef>
                <a:spcPts val="1000"/>
              </a:spcBef>
              <a:spcAft>
                <a:spcPts val="0"/>
              </a:spcAft>
              <a:buSzPct val="100000"/>
              <a:buFont typeface="Wingdings" panose="05000000000000000000" charset="0"/>
              <a:buNone/>
            </a:pPr>
            <a:endParaRPr sz="1800" spc="100" dirty="0">
              <a:ln w="3175">
                <a:noFill/>
                <a:prstDash val="dash"/>
              </a:ln>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custDataLst>
              <p:tags r:id="rId6"/>
            </p:custDataLst>
          </p:nvPr>
        </p:nvPicPr>
        <p:blipFill rotWithShape="1">
          <a:blip r:embed="rId9"/>
          <a:srcRect l="549" r="549"/>
          <a:stretch>
            <a:fillRect/>
          </a:stretch>
        </p:blipFill>
        <p:spPr>
          <a:xfrm>
            <a:off x="4120967" y="2187593"/>
            <a:ext cx="7625948" cy="2482863"/>
          </a:xfrm>
          <a:custGeom>
            <a:avLst/>
            <a:gdLst/>
            <a:ahLst/>
            <a:cxnLst>
              <a:cxn ang="3">
                <a:pos x="hc" y="t"/>
              </a:cxn>
              <a:cxn ang="cd2">
                <a:pos x="l" y="vc"/>
              </a:cxn>
              <a:cxn ang="cd4">
                <a:pos x="hc" y="b"/>
              </a:cxn>
              <a:cxn ang="0">
                <a:pos x="r" y="vc"/>
              </a:cxn>
            </a:cxnLst>
            <a:rect l="l" t="t" r="r" b="b"/>
            <a:pathLst>
              <a:path w="10320" h="3360">
                <a:moveTo>
                  <a:pt x="0" y="0"/>
                </a:moveTo>
                <a:lnTo>
                  <a:pt x="10320" y="0"/>
                </a:lnTo>
                <a:lnTo>
                  <a:pt x="10320" y="3360"/>
                </a:lnTo>
                <a:lnTo>
                  <a:pt x="0" y="3360"/>
                </a:lnTo>
                <a:lnTo>
                  <a:pt x="0" y="0"/>
                </a:lnTo>
                <a:close/>
              </a:path>
            </a:pathLst>
          </a:custGeom>
        </p:spPr>
      </p:pic>
      <p:sp>
        <p:nvSpPr>
          <p:cNvPr id="2" name="Rectangle 2"/>
          <p:cNvSpPr/>
          <p:nvPr>
            <p:custDataLst>
              <p:tags r:id="rId7"/>
            </p:custDataLst>
          </p:nvPr>
        </p:nvSpPr>
        <p:spPr>
          <a:xfrm>
            <a:off x="0" y="0"/>
            <a:ext cx="12192000" cy="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2T17:14:55&quot;,&#10;    &quot;max&quot;: 21.600000000000001,&#10;    &quot;topChanged&quot;: 0&#10;}&#10;"/>
  <p:tag name="KSO_WM_UNIT_TEXT_FILL_FORE_SCHEMECOLOR_INDEX_BRIGHTNESS" val="0"/>
  <p:tag name="KSO_WM_UNIT_TEXT_FILL_FORE_SCHEMECOLOR_INDEX" val="13"/>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197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197"/>
  <p:tag name="KSO_WM_UNIT_VALUE" val="159"/>
  <p:tag name="KSO_WM_TEMPLATE_ASSEMBLE_XID" val="5f6accb6c62b13c0b940a989"/>
  <p:tag name="KSO_WM_TEMPLATE_ASSEMBLE_GROUPID" val="5f6accb6c62b13c0b940a989"/>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197_1*i*2"/>
  <p:tag name="KSO_WM_TEMPLATE_CATEGORY" val="diagram"/>
  <p:tag name="KSO_WM_TEMPLATE_INDEX" val="20211197"/>
  <p:tag name="KSO_WM_UNIT_LAYERLEVEL" val="1"/>
  <p:tag name="KSO_WM_TAG_VERSION" val="1.0"/>
  <p:tag name="KSO_WM_BEAUTIFY_FLAG" val="#wm#"/>
  <p:tag name="KSO_WM_UNIT_BLOCK" val="0"/>
  <p:tag name="KSO_WM_UNIT_SM_LIMIT_TYPE" val="0"/>
  <p:tag name="KSO_WM_UNIT_DEC_AREA_ID" val="be6da66ccef4421fb36c94b58638d644"/>
  <p:tag name="KSO_WM_UNIT_DECORATE_INFO" val="{&quot;DecorateInfoH&quot;:{&quot;IsAbs&quot;:true},&quot;DecorateInfoW&quot;:{&quot;IsAbs&quot;:true},&quot;DecorateInfoX&quot;:{&quot;IsAbs&quot;:true,&quot;Pos&quot;:0},&quot;DecorateInfoY&quot;:{&quot;IsAbs&quot;:true,&quot;Pos&quot;:0},&quot;ReferentInfo&quot;:{&quot;Id&quot;:&quot;1595003eb0b346cb97c3d158ee5512b1&quot;,&quot;X&quot;:{&quot;Pos&quot;:0},&quot;Y&quot;:{&quot;Pos&quot;:0}},&quot;whChangeMode&quot;:0}"/>
  <p:tag name="KSO_WM_CHIP_GROUPID" val="5f5ee1ca4d6848d78f644aeb"/>
  <p:tag name="KSO_WM_CHIP_XID" val="5f5f3b928e478fb0c58a944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5f6accb6c62b13c0b940a989"/>
  <p:tag name="KSO_WM_TEMPLATE_ASSEMBLE_GROUPID" val="5f6accb6c62b13c0b940a989"/>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197_1*i*3"/>
  <p:tag name="KSO_WM_TEMPLATE_CATEGORY" val="diagram"/>
  <p:tag name="KSO_WM_TEMPLATE_INDEX" val="20211197"/>
  <p:tag name="KSO_WM_UNIT_LAYERLEVEL" val="1"/>
  <p:tag name="KSO_WM_TAG_VERSION" val="1.0"/>
  <p:tag name="KSO_WM_BEAUTIFY_FLAG" val="#wm#"/>
  <p:tag name="KSO_WM_UNIT_BLOCK" val="0"/>
  <p:tag name="KSO_WM_UNIT_SM_LIMIT_TYPE" val="0"/>
  <p:tag name="KSO_WM_UNIT_DEC_AREA_ID" val="de6cb2ea8cde458fa3d8929e2d3582e7"/>
  <p:tag name="KSO_WM_UNIT_DECORATE_INFO" val="{&quot;DecorateInfoH&quot;:{&quot;IsAbs&quot;:true},&quot;DecorateInfoW&quot;:{&quot;IsAbs&quot;:true},&quot;DecorateInfoX&quot;:{&quot;IsAbs&quot;:true,&quot;Pos&quot;:2},&quot;DecorateInfoY&quot;:{&quot;IsAbs&quot;:true,&quot;Pos&quot;:2},&quot;ReferentInfo&quot;:{&quot;Id&quot;:&quot;1595003eb0b346cb97c3d158ee5512b1&quot;,&quot;X&quot;:{&quot;Pos&quot;:2},&quot;Y&quot;:{&quot;Pos&quot;:2}},&quot;whChangeMode&quot;:0}"/>
  <p:tag name="KSO_WM_CHIP_GROUPID" val="5f5ee1ca4d6848d78f644aeb"/>
  <p:tag name="KSO_WM_CHIP_XID" val="5f5f3b928e478fb0c58a944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5f6accb6c62b13c0b940a989"/>
  <p:tag name="KSO_WM_TEMPLATE_ASSEMBLE_GROUPID" val="5f6accb6c62b13c0b940a989"/>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1197_1*i*4"/>
  <p:tag name="KSO_WM_TEMPLATE_CATEGORY" val="diagram"/>
  <p:tag name="KSO_WM_TEMPLATE_INDEX" val="20211197"/>
  <p:tag name="KSO_WM_UNIT_LAYERLEVEL" val="1"/>
  <p:tag name="KSO_WM_TAG_VERSION" val="1.0"/>
  <p:tag name="KSO_WM_BEAUTIFY_FLAG" val="#wm#"/>
  <p:tag name="KSO_WM_UNIT_BLOCK" val="0"/>
  <p:tag name="KSO_WM_UNIT_SM_LIMIT_TYPE" val="2"/>
  <p:tag name="KSO_WM_UNIT_DEC_AREA_ID" val="1595003eb0b346cb97c3d158ee5512b1"/>
  <p:tag name="KSO_WM_UNIT_DECORATE_INFO" val="{&quot;DecorateInfoH&quot;:{&quot;IsAbs&quot;:true},&quot;DecorateInfoW&quot;:{&quot;IsAbs&quot;:true},&quot;DecorateInfoX&quot;:{&quot;IsAbs&quot;:true,&quot;Pos&quot;:1},&quot;DecorateInfoY&quot;:{&quot;IsAbs&quot;:true,&quot;Pos&quot;:1},&quot;ReferentInfo&quot;:{&quot;Id&quot;:&quot;1695b587311d422b9e26a958fdead835&quot;,&quot;X&quot;:{&quot;Pos&quot;:1},&quot;Y&quot;:{&quot;Pos&quot;:1}},&quot;whChangeMode&quot;:0}"/>
  <p:tag name="KSO_WM_CHIP_GROUPID" val="5f5ee1ca4d6848d78f644aeb"/>
  <p:tag name="KSO_WM_CHIP_XID" val="5f5f3b928e478fb0c58a944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89"/>
  <p:tag name="KSO_WM_TEMPLATE_ASSEMBLE_XID" val="5f6accb6c62b13c0b940a989"/>
  <p:tag name="KSO_WM_TEMPLATE_ASSEMBLE_GROUPID" val="5f6accb6c62b13c0b940a989"/>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197_1*a*1"/>
  <p:tag name="KSO_WM_TEMPLATE_CATEGORY" val="diagram"/>
  <p:tag name="KSO_WM_TEMPLATE_INDEX" val="2021119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ab03b8de19c417d9065a27dcc60a2b6"/>
  <p:tag name="KSO_WM_UNIT_DECORATE_INFO" val=""/>
  <p:tag name="KSO_WM_UNIT_SM_LIMIT_TYPE" val=""/>
  <p:tag name="KSO_WM_CHIP_FILLAREA_FILL_RULE" val="{&quot;fill_align&quot;:&quot;lm&quot;,&quot;fill_mode&quot;:&quot;full&quot;,&quot;sacle_strategy&quot;:&quot;smart&quot;}"/>
  <p:tag name="KSO_WM_ASSEMBLE_CHIP_INDEX" val="7a8e13f641084e9bb52753c6b7ca5381"/>
  <p:tag name="KSO_WM_UNIT_TEXT_FILL_FORE_SCHEMECOLOR_INDEX_BRIGHTNESS" val="0"/>
  <p:tag name="KSO_WM_UNIT_TEXT_FILL_FORE_SCHEMECOLOR_INDEX" val="13"/>
  <p:tag name="KSO_WM_UNIT_TEXT_FILL_TYPE" val="1"/>
  <p:tag name="KSO_WM_TEMPLATE_ASSEMBLE_XID" val="5f6accb6c62b13c0b940a989"/>
  <p:tag name="KSO_WM_TEMPLATE_ASSEMBLE_GROUPID" val="5f6accb6c62b13c0b940a989"/>
  <p:tag name="KSO_WM_TAG_FRONT_SIZE" val=""/>
  <p:tag name="KSO_WM_TAG_BACKGROUP_ID" val=""/>
  <p:tag name="KSO_WM_TAG_BACKGROUP_SIZE" val=""/>
  <p:tag name="KSO_WM_TAG_ZODER_POSITION" val=""/>
</p:tagLst>
</file>

<file path=ppt/tags/tag105.xml><?xml version="1.0" encoding="utf-8"?>
<p:tagLst xmlns:a="http://schemas.openxmlformats.org/drawingml/2006/main" xmlns:r="http://schemas.openxmlformats.org/officeDocument/2006/relationships" xmlns:p="http://schemas.openxmlformats.org/presentationml/2006/main">
  <p:tag name="KSO_WM_UNIT_VALUE" val="1058*1396"/>
  <p:tag name="KSO_WM_UNIT_HIGHLIGHT" val="0"/>
  <p:tag name="KSO_WM_UNIT_COMPATIBLE" val="0"/>
  <p:tag name="KSO_WM_UNIT_DIAGRAM_ISNUMVISUAL" val="0"/>
  <p:tag name="KSO_WM_UNIT_DIAGRAM_ISREFERUNIT" val="0"/>
  <p:tag name="KSO_WM_UNIT_TYPE" val="d"/>
  <p:tag name="KSO_WM_UNIT_INDEX" val="1"/>
  <p:tag name="KSO_WM_UNIT_ID" val="diagram20211197_1*d*1"/>
  <p:tag name="KSO_WM_TEMPLATE_CATEGORY" val="diagram"/>
  <p:tag name="KSO_WM_TEMPLATE_INDEX" val="20211197"/>
  <p:tag name="KSO_WM_UNIT_LAYERLEVEL" val="1"/>
  <p:tag name="KSO_WM_TAG_VERSION" val="1.0"/>
  <p:tag name="KSO_WM_BEAUTIFY_FLAG" val="#wm#"/>
  <p:tag name="KSO_WM_CHIP_GROUPID" val="5e7310da9a230a26b9e88a19"/>
  <p:tag name="KSO_WM_CHIP_XID" val="5e7310da9a230a26b9e88a1a"/>
  <p:tag name="KSO_WM_UNIT_DEC_AREA_ID" val="4ca40ec5bbca48cd80ac260e2f66608e"/>
  <p:tag name="KSO_WM_UNIT_DECORATE_INFO" val=""/>
  <p:tag name="KSO_WM_UNIT_SM_LIMIT_TYPE" val=""/>
  <p:tag name="KSO_WM_CHIP_FILLAREA_FILL_RULE" val="{&quot;fill_align&quot;:&quot;cm&quot;,&quot;fill_mode&quot;:&quot;full&quot;,&quot;sacle_strategy&quot;:&quot;smart&quot;}"/>
  <p:tag name="KSO_WM_ASSEMBLE_CHIP_INDEX" val="9993d305636d4639a748d6716a3c6553"/>
  <p:tag name="KSO_WM_UNIT_PLACING_PICTURE" val="9993d305636d4639a748d6716a3c6553"/>
  <p:tag name="KSO_WM_TEMPLATE_ASSEMBLE_XID" val="5f6accb6c62b13c0b940a989"/>
  <p:tag name="KSO_WM_TEMPLATE_ASSEMBLE_GROUPID" val="5f6accb6c62b13c0b940a989"/>
  <p:tag name="KSO_WM_TAG_FRONT_SIZE" val=""/>
  <p:tag name="KSO_WM_TAG_BACKGROUP_ID" val=""/>
  <p:tag name="KSO_WM_TAG_BACKGROUP_SIZE" val=""/>
  <p:tag name="KSO_WM_TAG_ZODER_POSITION" val=""/>
  <p:tag name="KSO_WM_UNIT_PLACING_PICTURE_USER_VIEWPORT" val="{&quot;height&quot;:6630.0393700787399,&quot;width&quot;:7920.0598425196849}"/>
</p:tagLst>
</file>

<file path=ppt/tags/tag10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197_1*f*1"/>
  <p:tag name="KSO_WM_TEMPLATE_CATEGORY" val="diagram"/>
  <p:tag name="KSO_WM_TEMPLATE_INDEX" val="20211197"/>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1695b587311d422b9e26a958fdead835"/>
  <p:tag name="KSO_WM_UNIT_DECORATE_INFO" val=""/>
  <p:tag name="KSO_WM_UNIT_SM_LIMIT_TYPE" val=""/>
  <p:tag name="KSO_WM_CHIP_FILLAREA_FILL_RULE" val="{&quot;fill_align&quot;:&quot;cm&quot;,&quot;fill_mode&quot;:&quot;full&quot;,&quot;sacle_strategy&quot;:&quot;smart&quot;}"/>
  <p:tag name="KSO_WM_ASSEMBLE_CHIP_INDEX" val="0ee4977e5f394368a25557febc39e4d8"/>
  <p:tag name="KSO_WM_UNIT_TEXT_FILL_FORE_SCHEMECOLOR_INDEX_BRIGHTNESS" val="0.25"/>
  <p:tag name="KSO_WM_UNIT_TEXT_FILL_FORE_SCHEMECOLOR_INDEX" val="13"/>
  <p:tag name="KSO_WM_UNIT_TEXT_FILL_TYPE" val="1"/>
  <p:tag name="KSO_WM_TEMPLATE_ASSEMBLE_XID" val="5f6accb6c62b13c0b940a989"/>
  <p:tag name="KSO_WM_TEMPLATE_ASSEMBLE_GROUPID" val="5f6accb6c62b13c0b940a989"/>
  <p:tag name="KSO_WM_TAG_FRONT_SIZE" val=""/>
  <p:tag name="KSO_WM_TAG_BACKGROUP_ID" val=""/>
  <p:tag name="KSO_WM_TAG_BACKGROUP_SIZE" val=""/>
  <p:tag name="KSO_WM_TAG_ZODER_POSITION" val=""/>
</p:tagLst>
</file>

<file path=ppt/tags/tag107.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3T12:19:02&quot;,&#10;    &quot;max&quot;: 3.979527745284436,&#10;    &quot;topChanged&quot;: 0&#10;}&#10;"/>
  <p:tag name="KSO_WM_UNIT_TEXT_FILL_FORE_SCHEMECOLOR_INDEX_BRIGHTNESS" val="0"/>
  <p:tag name="KSO_WM_UNIT_TEXT_FILL_FORE_SCHEMECOLOR_INDEX" val="13"/>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SLIDE_ID" val="diagram202123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3"/>
  <p:tag name="KSO_WM_SLIDE_POSITION" val="0*-1"/>
  <p:tag name="KSO_WM_TAG_VERSION" val="1.0"/>
  <p:tag name="KSO_WM_BEAUTIFY_FLAG" val="#wm#"/>
  <p:tag name="KSO_WM_TEMPLATE_CATEGORY" val="diagram"/>
  <p:tag name="KSO_WM_TEMPLATE_INDEX" val="20212303"/>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09-29T14:51:41&quot;,&quot;maxSize&quot;:{&quot;size1&quot;:31.100000000000001},&quot;minSize&quot;:{&quot;size1&quot;:20},&quot;normalSize&quot;:{&quot;size1&quot;:26.699999999999999},&quot;subLayout&quot;:[{&quot;id&quot;:&quot;2020-09-29T14:51:41&quot;,&quot;margin&quot;:{&quot;bottom&quot;:0.21199998259544373,&quot;left&quot;:1.6929999589920044,&quot;right&quot;:1.6929999589920044,&quot;top&quot;:1.6929999589920044},&quot;type&quot;:0},{&quot;id&quot;:&quot;2020-09-29T14:51:41&quot;,&quot;margin&quot;:{&quot;bottom&quot;:1.6929999589920044,&quot;left&quot;:1.6929999589920044,&quot;right&quot;:1.6929999589920044,&quot;top&quot;:0.42300000786781311},&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CHIP_GROUPID" val="5e757e3269be4861f5f8614a"/>
  <p:tag name="KSO_WM_SLIDE_BK_DARK_LIGHT" val="2"/>
  <p:tag name="KSO_WM_SLIDE_BACKGROUND_TYPE" val="general"/>
  <p:tag name="KSO_WM_SLIDE_SUPPORT_FEATURE_TYPE" val="3"/>
  <p:tag name="KSO_WM_TEMPLATE_ASSEMBLE_XID" val="5f72d97b0ff15d9a40f67399"/>
  <p:tag name="KSO_WM_TEMPLATE_ASSEMBLE_GROUPID" val="5f72d97b0ff15d9a40f67399"/>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303_1*i*1"/>
  <p:tag name="KSO_WM_TEMPLATE_CATEGORY" val="diagram"/>
  <p:tag name="KSO_WM_TEMPLATE_INDEX" val="20212303"/>
  <p:tag name="KSO_WM_UNIT_LAYERLEVEL" val="1"/>
  <p:tag name="KSO_WM_TAG_VERSION" val="1.0"/>
  <p:tag name="KSO_WM_BEAUTIFY_FLAG" val="#wm#"/>
  <p:tag name="KSO_WM_UNIT_SM_LIMIT_TYPE" val="1"/>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5958082f407345a9b32327cc3901d63a"/>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5f72d97b0ff15d9a40f67399"/>
  <p:tag name="KSO_WM_TEMPLATE_ASSEMBLE_GROUPID" val="5f72d97b0ff15d9a40f67399"/>
</p:tagLst>
</file>

<file path=ppt/tags/tag11.xml><?xml version="1.0" encoding="utf-8"?>
<p:tagLst xmlns:a="http://schemas.openxmlformats.org/drawingml/2006/main" xmlns:r="http://schemas.openxmlformats.org/officeDocument/2006/relationships" xmlns:p="http://schemas.openxmlformats.org/presentationml/2006/main">
  <p:tag name="KSO_WM_SLIDE_ID" val="diagram2020855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554"/>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09-22T17:14:55&quot;,&quot;maxSize&quot;:{&quot;size1&quot;:24.399999999999999},&quot;minSize&quot;:{&quot;size1&quot;:22.399999999999999},&quot;normalSize&quot;:{&quot;size1&quot;:22.399999999999999},&quot;subLayout&quot;:[{&quot;id&quot;:&quot;2020-09-22T17:14:55&quot;,&quot;margin&quot;:{&quot;bottom&quot;:0.026000002399086952,&quot;left&quot;:2.5399999618530273,&quot;right&quot;:9.3129997253417969,&quot;top&quot;:2.1170001029968262},&quot;type&quot;:0},{&quot;id&quot;:&quot;2020-09-22T17:14:55&quot;,&quot;margin&quot;:{&quot;bottom&quot;:2.9630000591278076,&quot;left&quot;:2.5399999618530273,&quot;right&quot;:2.5399999618530273,&quot;top&quot;:2.0899999141693115},&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a6a0dfab663e44c2ba920b65ae69ae35&quot;,&quot;fill_align&quot;:&quot;lm&quot;,&quot;text_align&quot;:&quot;lm&quot;,&quot;text_direction&quot;:&quot;horizontal&quot;,&quot;chip_types&quot;:[&quot;header&quot;]},{&quot;fill_id&quot;:&quot;374ccdda6b66494bba78fc484e66cf01&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fbd8f1c417157da4526f"/>
  <p:tag name="KSO_WM_CHIP_GROUPID" val="5ef2fbd8f1c417157da4526e"/>
  <p:tag name="KSO_WM_SLIDE_BK_DARK_LIGHT" val="2"/>
  <p:tag name="KSO_WM_SLIDE_BACKGROUND_TYPE" val="general"/>
  <p:tag name="KSO_WM_SLIDE_SUPPORT_FEATURE_TYPE" val="0"/>
  <p:tag name="KSO_WM_TEMPLATE_ASSEMBLE_XID" val="5f69c08fb22fc7aed70b6179"/>
  <p:tag name="KSO_WM_TEMPLATE_ASSEMBLE_GROUPID" val="5f69c08fb22fc7aed70b6179"/>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303_1*i*2"/>
  <p:tag name="KSO_WM_TEMPLATE_CATEGORY" val="diagram"/>
  <p:tag name="KSO_WM_TEMPLATE_INDEX" val="20212303"/>
  <p:tag name="KSO_WM_UNIT_LAYERLEVEL" val="1"/>
  <p:tag name="KSO_WM_TAG_VERSION" val="1.0"/>
  <p:tag name="KSO_WM_BEAUTIFY_FLAG" val="#wm#"/>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6bc7bd8f51ac4e23be9fabb2923e53b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5f72d97b0ff15d9a40f67399"/>
  <p:tag name="KSO_WM_TEMPLATE_ASSEMBLE_GROUPID" val="5f72d97b0ff15d9a40f67399"/>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303_1*i*3"/>
  <p:tag name="KSO_WM_TEMPLATE_CATEGORY" val="diagram"/>
  <p:tag name="KSO_WM_TEMPLATE_INDEX" val="20212303"/>
  <p:tag name="KSO_WM_UNIT_LAYERLEVEL" val="1"/>
  <p:tag name="KSO_WM_TAG_VERSION" val="1.0"/>
  <p:tag name="KSO_WM_BEAUTIFY_FLAG" val="#wm#"/>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d5b40817ac0b46399ce6168549b75b5b"/>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5f72d97b0ff15d9a40f67399"/>
  <p:tag name="KSO_WM_TEMPLATE_ASSEMBLE_GROUPID" val="5f72d97b0ff15d9a40f67399"/>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303_1*i*4"/>
  <p:tag name="KSO_WM_TEMPLATE_CATEGORY" val="diagram"/>
  <p:tag name="KSO_WM_TEMPLATE_INDEX" val="20212303"/>
  <p:tag name="KSO_WM_UNIT_LAYERLEVEL" val="1"/>
  <p:tag name="KSO_WM_TAG_VERSION" val="1.0"/>
  <p:tag name="KSO_WM_BEAUTIFY_FLAG" val="#wm#"/>
  <p:tag name="KSO_WM_UNIT_SM_LIMIT_TYPE" val="1"/>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d6b7b97a08cd45318ddbc29e28f79a68"/>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5f72d97b0ff15d9a40f67399"/>
  <p:tag name="KSO_WM_TEMPLATE_ASSEMBLE_GROUPID" val="5f72d97b0ff15d9a40f67399"/>
</p:tagLst>
</file>

<file path=ppt/tags/tag1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2303_1*a*1"/>
  <p:tag name="KSO_WM_TEMPLATE_CATEGORY" val="diagram"/>
  <p:tag name="KSO_WM_TEMPLATE_INDEX" val="2021230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e2729d72d2846db859a2892d990eca9"/>
  <p:tag name="KSO_WM_UNIT_DECORATE_INFO" val=""/>
  <p:tag name="KSO_WM_UNIT_SM_LIMIT_TYPE" val=""/>
  <p:tag name="KSO_WM_CHIP_FILLAREA_FILL_RULE" val="{&quot;fill_align&quot;:&quot;ct&quot;,&quot;fill_mode&quot;:&quot;full&quot;,&quot;sacle_strategy&quot;:&quot;smart&quot;}"/>
  <p:tag name="KSO_WM_ASSEMBLE_CHIP_INDEX" val="31b77e518cf44d4daf91a0fdbe5682be"/>
  <p:tag name="KSO_WM_UNIT_TEXT_FILL_FORE_SCHEMECOLOR_INDEX_BRIGHTNESS" val="0"/>
  <p:tag name="KSO_WM_UNIT_TEXT_FILL_FORE_SCHEMECOLOR_INDEX" val="13"/>
  <p:tag name="KSO_WM_UNIT_TEXT_FILL_TYPE" val="1"/>
  <p:tag name="KSO_WM_TEMPLATE_ASSEMBLE_XID" val="5f72d97b0ff15d9a40f67399"/>
  <p:tag name="KSO_WM_TEMPLATE_ASSEMBLE_GROUPID" val="5f72d97b0ff15d9a40f67399"/>
  <p:tag name="KSO_WM_TAG_FRONT_SIZE" val=""/>
  <p:tag name="KSO_WM_TAG_BACKGROUP_ID" val=""/>
  <p:tag name="KSO_WM_TAG_BACKGROUP_SIZE" val=""/>
  <p:tag name="KSO_WM_TAG_ZODER_POSITION" val=""/>
</p:tagLst>
</file>

<file path=ppt/tags/tag114.xml><?xml version="1.0" encoding="utf-8"?>
<p:tagLst xmlns:a="http://schemas.openxmlformats.org/drawingml/2006/main" xmlns:r="http://schemas.openxmlformats.org/officeDocument/2006/relationships" xmlns:p="http://schemas.openxmlformats.org/presentationml/2006/main">
  <p:tag name="KSO_WM_UNIT_VALUE" val="1100*1607"/>
  <p:tag name="KSO_WM_UNIT_HIGHLIGHT" val="0"/>
  <p:tag name="KSO_WM_UNIT_COMPATIBLE" val="0"/>
  <p:tag name="KSO_WM_UNIT_DIAGRAM_ISNUMVISUAL" val="0"/>
  <p:tag name="KSO_WM_UNIT_DIAGRAM_ISREFERUNIT" val="0"/>
  <p:tag name="KSO_WM_UNIT_TYPE" val="d"/>
  <p:tag name="KSO_WM_UNIT_INDEX" val="1"/>
  <p:tag name="KSO_WM_UNIT_ID" val="diagram20212303_1*d*1"/>
  <p:tag name="KSO_WM_TEMPLATE_CATEGORY" val="diagram"/>
  <p:tag name="KSO_WM_TEMPLATE_INDEX" val="20212303"/>
  <p:tag name="KSO_WM_UNIT_LAYERLEVEL" val="1"/>
  <p:tag name="KSO_WM_TAG_VERSION" val="1.0"/>
  <p:tag name="KSO_WM_BEAUTIFY_FLAG" val="#wm#"/>
  <p:tag name="KSO_WM_CHIP_GROUPID" val="5e7310da9a230a26b9e88a19"/>
  <p:tag name="KSO_WM_CHIP_XID" val="5e7310da9a230a26b9e88a1a"/>
  <p:tag name="KSO_WM_UNIT_DEC_AREA_ID" val="1c46e5a60c884ef9b64552764af82a33"/>
  <p:tag name="KSO_WM_UNIT_DECORATE_INFO" val=""/>
  <p:tag name="KSO_WM_UNIT_SM_LIMIT_TYPE" val=""/>
  <p:tag name="KSO_WM_CHIP_FILLAREA_FILL_RULE" val="{&quot;fill_align&quot;:&quot;cm&quot;,&quot;fill_mode&quot;:&quot;full&quot;,&quot;sacle_strategy&quot;:&quot;smart&quot;}"/>
  <p:tag name="KSO_WM_ASSEMBLE_CHIP_INDEX" val="5ef5138cfefc41859d580be907308dea"/>
  <p:tag name="KSO_WM_UNIT_PLACING_PICTURE" val="5ef5138cfefc41859d580be907308dea"/>
  <p:tag name="KSO_WM_UNIT_SUPPORT_UNIT_TYPE" val="[&quot;l&quot;,&quot;m&quot;,&quot;n&quot;,&quot;o&quot;,&quot;p&quot;,&quot;q&quot;,&quot;r&quot;,&quot;δ&quot;,&quot;ε&quot;,&quot;ζ&quot;,&quot;η&quot;,&quot;d&quot;,&quot;α&quot;,&quot;β&quot;,&quot;θ&quot;]"/>
  <p:tag name="KSO_WM_TEMPLATE_ASSEMBLE_XID" val="5f72d97b0ff15d9a40f67399"/>
  <p:tag name="KSO_WM_TEMPLATE_ASSEMBLE_GROUPID" val="5f72d97b0ff15d9a40f67399"/>
  <p:tag name="KSO_WM_TAG_FRONT_SIZE" val=""/>
  <p:tag name="KSO_WM_TAG_BACKGROUP_ID" val=""/>
  <p:tag name="KSO_WM_TAG_BACKGROUP_SIZE" val=""/>
  <p:tag name="KSO_WM_TAG_ZODER_POSITION" val=""/>
</p:tagLst>
</file>

<file path=ppt/tags/tag115.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9T14:51:41&quot;,&#10;    &quot;max&quot;: 21.600000000000001,&#10;    &quot;topChanged&quot;: 0&#10;}&#10;"/>
  <p:tag name="KSO_WM_UNIT_TEXT_FILL_FORE_SCHEMECOLOR_INDEX_BRIGHTNESS" val="0"/>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SLIDE_ID" val="diagram20196651_1"/>
  <p:tag name="KSO_WM_TEMPLATE_SUBCATEGORY" val="0"/>
  <p:tag name="KSO_WM_SLIDE_TYPE" val="text"/>
  <p:tag name="KSO_WM_SLIDE_SUBTYPE" val="pureTxt"/>
  <p:tag name="KSO_WM_SLIDE_ITEM_CNT" val="0"/>
  <p:tag name="KSO_WM_SLIDE_INDEX" val="1"/>
  <p:tag name="KSO_WM_SLIDE_SIZE" val="903*540"/>
  <p:tag name="KSO_WM_SLIDE_POSITION" val="0*0"/>
  <p:tag name="KSO_WM_TAG_VERSION" val="1.0"/>
  <p:tag name="KSO_WM_BEAUTIFY_FLAG" val="#wm#"/>
  <p:tag name="KSO_WM_TEMPLATE_CATEGORY" val="diagram"/>
  <p:tag name="KSO_WM_TEMPLATE_INDEX" val="20196651"/>
  <p:tag name="KSO_WM_SLIDE_LAYOUT" val="a_d_f"/>
  <p:tag name="KSO_WM_SLIDE_LAYOUT_CNT" val="1_1_1"/>
  <p:tag name="KSO_WM_SLIDE_CONSTRAINT" val="%7b%22slideConstraint%22%3a%7b%22seriesAreas%22%3a%5b%5d%2c%22singleAreas%22%3a%5b%7b%22shapes%22%3a%5b10%5d%2c%22serialConstraintIndex%22%3a-1%2c%22areatextmark%22%3a0%2c%22pictureprocessmark%22%3a0%7d%5d%7d%7d"/>
  <p:tag name="KSO_WM_SLIDE_COLORSCHEME_VERSION" val="3.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6651_1*i*1"/>
  <p:tag name="KSO_WM_TEMPLATE_CATEGORY" val="diagram"/>
  <p:tag name="KSO_WM_TEMPLATE_INDEX" val="20196651"/>
  <p:tag name="KSO_WM_UNIT_LAYERLEVEL" val="1"/>
  <p:tag name="KSO_WM_TAG_VERSION" val="1.0"/>
  <p:tag name="KSO_WM_BEAUTIFY_FLAG" val="#wm#"/>
  <p:tag name="KSO_WM_UNIT_ADJUSTLAYOUT_ID" val="31"/>
  <p:tag name="KSO_WM_UNIT_COLOR_SCHEME_SHAPE_ID" val="31"/>
  <p:tag name="KSO_WM_UNIT_COLOR_SCHEME_PARENT_PAGE" val="0_1"/>
  <p:tag name="KSO_WM_UNIT_FOIL_COLOR" val="1"/>
  <p:tag name="KSO_WM_UNIT_FILL_FORE_SCHEMECOLOR_INDEX_BRIGHTNESS" val="0.8"/>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6651_1*i*2"/>
  <p:tag name="KSO_WM_TEMPLATE_CATEGORY" val="diagram"/>
  <p:tag name="KSO_WM_TEMPLATE_INDEX" val="20196651"/>
  <p:tag name="KSO_WM_UNIT_LAYERLEVEL" val="1"/>
  <p:tag name="KSO_WM_TAG_VERSION" val="1.0"/>
  <p:tag name="KSO_WM_BEAUTIFY_FLAG" val="#wm#"/>
  <p:tag name="KSO_WM_UNIT_ADJUSTLAYOUT_ID" val="34"/>
  <p:tag name="KSO_WM_UNIT_COLOR_SCHEME_SHAPE_ID" val="34"/>
  <p:tag name="KSO_WM_UNIT_COLOR_SCHEME_PARENT_PAGE" val="0_1"/>
  <p:tag name="KSO_WM_UNIT_FOIL_COLOR" val="1"/>
  <p:tag name="KSO_WM_UNIT_FILL_FORE_SCHEMECOLOR_INDEX_BRIGHTNESS" val="0.8"/>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TEXT_PART_ID_V2" val="d-2-2"/>
  <p:tag name="KSO_WM_UNIT_NOCLEAR" val="1"/>
  <p:tag name="KSO_WM_UNIT_VALUE" val="312"/>
  <p:tag name="KSO_WM_UNIT_HIGHLIGHT" val="0"/>
  <p:tag name="KSO_WM_UNIT_COMPATIBLE" val="0"/>
  <p:tag name="KSO_WM_UNIT_DIAGRAM_ISNUMVISUAL" val="0"/>
  <p:tag name="KSO_WM_UNIT_DIAGRAM_ISREFERUNIT" val="0"/>
  <p:tag name="KSO_WM_UNIT_TYPE" val="f"/>
  <p:tag name="KSO_WM_UNIT_INDEX" val="1"/>
  <p:tag name="KSO_WM_UNIT_ID" val="diagram20196651_1*f*1"/>
  <p:tag name="KSO_WM_TEMPLATE_CATEGORY" val="diagram"/>
  <p:tag name="KSO_WM_TEMPLATE_INDEX" val="20196651"/>
  <p:tag name="KSO_WM_UNIT_LAYERLEVEL" val="1"/>
  <p:tag name="KSO_WM_TAG_VERSION" val="1.0"/>
  <p:tag name="KSO_WM_BEAUTIFY_FLAG" val="#wm#"/>
  <p:tag name="KSO_WM_UNIT_PRESET_TEXT" val="单击添加小标题：&#10;点击此处添加正文，文字是您思想的提炼。&#10;请言简意赅的阐述观点。&#10;点击此处添加正文，文字是您思想的提炼。&#10;以便观者可以理解您所传达的完整信息。&#10;您的正文已经字字珠玑，但信息却错综复杂。&#10;需要用更多的文字来表述,请您尽可能提炼。&#10;否则容易造成观者的阅读压力。&#10;您的正文已经字字珠玑，但信息却错综复杂。&#10;需要用更多的文字来表述,请您尽可能提炼。&#10;为了最终演示发布的良好效果。"/>
  <p:tag name="KSO_WM_UNIT_ADJUSTLAYOUT_ID" val="8"/>
  <p:tag name="KSO_WM_UNIT_COLOR_SCHEME_SHAPE_ID" val="8"/>
  <p:tag name="KSO_WM_UNIT_COLOR_SCHEME_PARENT_PAGE" val="0_1"/>
  <p:tag name="KSO_WM_TAG_FRONT_SIZE" val=""/>
  <p:tag name="KSO_WM_TAG_BACKGROUP_ID" val=""/>
  <p:tag name="KSO_WM_TAG_BACKGROUP_SIZE" val=""/>
  <p:tag name="KSO_WM_TAG_ZODER_POSITION" val=""/>
  <p:tag name="KSO_WM_UNIT_TEXT_FILL_FORE_SCHEMECOLOR_INDEX_BRIGHTNESS" val="0.25"/>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54_1*i*1"/>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f43db63a1bf644c78865d15c43542aff"/>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68"/>
  <p:tag name="KSO_WM_TEMPLATE_ASSEMBLE_XID" val="5f69c08fb22fc7aed70b6179"/>
  <p:tag name="KSO_WM_TEMPLATE_ASSEMBLE_GROUPID" val="5f69c08fb22fc7aed70b6179"/>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6651_1*i*3"/>
  <p:tag name="KSO_WM_TEMPLATE_CATEGORY" val="diagram"/>
  <p:tag name="KSO_WM_TEMPLATE_INDEX" val="20196651"/>
  <p:tag name="KSO_WM_UNIT_LAYERLEVEL" val="1"/>
  <p:tag name="KSO_WM_TAG_VERSION" val="1.0"/>
  <p:tag name="KSO_WM_BEAUTIFY_FLAG" val="#wm#"/>
  <p:tag name="KSO_WM_UNIT_ADJUSTLAYOUT_ID" val="2"/>
  <p:tag name="KSO_WM_UNIT_COLOR_SCHEME_SHAPE_ID" val="2"/>
  <p:tag name="KSO_WM_UNIT_COLOR_SCHEME_PARENT_PAGE" val="0_1"/>
  <p:tag name="KSO_WM_UNIT_FILL_FORE_SCHEMECOLOR_INDEX_BRIGHTNESS" val="0.4"/>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VALUE" val="1069*1425"/>
  <p:tag name="KSO_WM_UNIT_HIGHLIGHT" val="0"/>
  <p:tag name="KSO_WM_UNIT_COMPATIBLE" val="0"/>
  <p:tag name="KSO_WM_UNIT_DIAGRAM_ISNUMVISUAL" val="0"/>
  <p:tag name="KSO_WM_UNIT_DIAGRAM_ISREFERUNIT" val="0"/>
  <p:tag name="KSO_WM_UNIT_TYPE" val="d"/>
  <p:tag name="KSO_WM_UNIT_INDEX" val="1"/>
  <p:tag name="KSO_WM_UNIT_ID" val="diagram20196651_1*d*1"/>
  <p:tag name="KSO_WM_TEMPLATE_CATEGORY" val="diagram"/>
  <p:tag name="KSO_WM_TEMPLATE_INDEX" val="20196651"/>
  <p:tag name="KSO_WM_UNIT_LAYERLEVEL" val="1"/>
  <p:tag name="KSO_WM_TAG_VERSION" val="1.0"/>
  <p:tag name="KSO_WM_BEAUTIFY_FLAG" val="#wm#"/>
  <p:tag name="KSO_WM_UNIT_ADJUSTLAYOUT_ID" val="10"/>
  <p:tag name="KSO_WM_UNIT_PICTURE_CLIP_FLAG" val="1"/>
  <p:tag name="KSO_WM_UNIT_COLOR_SCHEME_SHAPE_ID" val="10"/>
  <p:tag name="KSO_WM_UNIT_COLOR_SCHEME_PARENT_PAGE" val="0_1"/>
  <p:tag name="KSO_WM_TAG_FRONT_SIZE" val=""/>
  <p:tag name="KSO_WM_TAG_BACKGROUP_ID" val=""/>
  <p:tag name="KSO_WM_TAG_BACKGROUP_SIZE" val=""/>
  <p:tag name="KSO_WM_TAG_ZODER_POSITION" val=""/>
</p:tagLst>
</file>

<file path=ppt/tags/tag122.xml><?xml version="1.0" encoding="utf-8"?>
<p:tagLst xmlns:a="http://schemas.openxmlformats.org/drawingml/2006/main" xmlns:r="http://schemas.openxmlformats.org/officeDocument/2006/relationships" xmlns:p="http://schemas.openxmlformats.org/presentationml/2006/main">
  <p:tag name="KSO_WM_UNIT_TEXT_PART_ID_V2" val="a-3-2"/>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6651_1*a*1"/>
  <p:tag name="KSO_WM_TEMPLATE_CATEGORY" val="diagram"/>
  <p:tag name="KSO_WM_TEMPLATE_INDEX" val="20196651"/>
  <p:tag name="KSO_WM_UNIT_LAYERLEVEL" val="1"/>
  <p:tag name="KSO_WM_TAG_VERSION" val="1.0"/>
  <p:tag name="KSO_WM_BEAUTIFY_FLAG" val="#wm#"/>
  <p:tag name="KSO_WM_UNIT_PRESET_TEXT" val="单击此处可添加您的大标题内容"/>
  <p:tag name="KSO_WM_UNIT_ADJUSTLAYOUT_ID" val="35"/>
  <p:tag name="KSO_WM_UNIT_COLOR_SCHEME_SHAPE_ID" val="35"/>
  <p:tag name="KSO_WM_UNIT_COLOR_SCHEME_PARENT_PAGE" val="0_1"/>
  <p:tag name="KSO_WM_TAG_FRONT_SIZE" val=""/>
  <p:tag name="KSO_WM_TAG_BACKGROUP_ID" val=""/>
  <p:tag name="KSO_WM_TAG_BACKGROUP_SIZE" val=""/>
  <p:tag name="KSO_WM_TAG_ZODER_POSITION" val=""/>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196651_1*i*4"/>
  <p:tag name="KSO_WM_TEMPLATE_CATEGORY" val="diagram"/>
  <p:tag name="KSO_WM_TEMPLATE_INDEX" val="20196651"/>
  <p:tag name="KSO_WM_UNIT_LAYERLEVEL" val="1"/>
  <p:tag name="KSO_WM_TAG_VERSION" val="1.0"/>
  <p:tag name="KSO_WM_BEAUTIFY_FLAG" val="#wm#"/>
  <p:tag name="KSO_WM_UNIT_ADJUSTLAYOUT_ID" val="36"/>
  <p:tag name="KSO_WM_UNIT_COLOR_SCHEME_SHAPE_ID" val="36"/>
  <p:tag name="KSO_WM_UNIT_COLOR_SCHEME_PARENT_PAGE" val="0_1"/>
</p:tagLst>
</file>

<file path=ppt/tags/tag1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196651_1*i*5"/>
  <p:tag name="KSO_WM_TEMPLATE_CATEGORY" val="diagram"/>
  <p:tag name="KSO_WM_TEMPLATE_INDEX" val="20196651"/>
  <p:tag name="KSO_WM_UNIT_LAYERLEVEL" val="1"/>
  <p:tag name="KSO_WM_TAG_VERSION" val="1.0"/>
  <p:tag name="KSO_WM_BEAUTIFY_FLAG" val="#wm#"/>
  <p:tag name="KSO_WM_UNIT_ADJUSTLAYOUT_ID" val="37"/>
  <p:tag name="KSO_WM_UNIT_COLOR_SCHEME_SHAPE_ID" val="37"/>
  <p:tag name="KSO_WM_UNIT_COLOR_SCHEME_PARENT_PAGE" val="0_1"/>
  <p:tag name="KSO_WM_UNIT_DECOLORIZATION" val="1"/>
  <p:tag name="KSO_WM_UNIT_FILL_FORE_SCHEMECOLOR_INDEX_BRIGHTNESS" val="0.8"/>
  <p:tag name="KSO_WM_UNIT_FILL_FORE_SCHEMECOLOR_INDEX" val="15"/>
  <p:tag name="KSO_WM_UNI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196651_1*i*6"/>
  <p:tag name="KSO_WM_TEMPLATE_CATEGORY" val="diagram"/>
  <p:tag name="KSO_WM_TEMPLATE_INDEX" val="20196651"/>
  <p:tag name="KSO_WM_UNIT_LAYERLEVEL" val="1"/>
  <p:tag name="KSO_WM_TAG_VERSION" val="1.0"/>
  <p:tag name="KSO_WM_BEAUTIFY_FLAG" val="#wm#"/>
  <p:tag name="KSO_WM_UNIT_ADJUSTLAYOUT_ID" val="38"/>
  <p:tag name="KSO_WM_UNIT_COLOR_SCHEME_SHAPE_ID" val="38"/>
  <p:tag name="KSO_WM_UNIT_COLOR_SCHEME_PARENT_PAGE" val="0_1"/>
  <p:tag name="KSO_WM_UNIT_DECOLORIZATION" val="1"/>
  <p:tag name="KSO_WM_UNIT_FILL_FORE_SCHEMECOLOR_INDEX_BRIGHTNESS" val="0.8"/>
  <p:tag name="KSO_WM_UNIT_FILL_FORE_SCHEMECOLOR_INDEX" val="15"/>
  <p:tag name="KSO_WM_UNI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SLIDE_ID" val="diagram20203673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30*541"/>
  <p:tag name="KSO_WM_SLIDE_POSITION" val="-15*0"/>
  <p:tag name="KSO_WM_TAG_VERSION" val="1.0"/>
  <p:tag name="KSO_WM_BEAUTIFY_FLAG" val="#wm#"/>
  <p:tag name="KSO_WM_TEMPLATE_CATEGORY" val="diagram"/>
  <p:tag name="KSO_WM_TEMPLATE_INDEX" val="20203673"/>
  <p:tag name="KSO_WM_SLIDE_LAYOUT" val="a_f"/>
  <p:tag name="KSO_WM_SLIDE_LAYOUT_CNT" val="1_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3_1*i*1"/>
  <p:tag name="KSO_WM_TEMPLATE_CATEGORY" val="diagram"/>
  <p:tag name="KSO_WM_TEMPLATE_INDEX" val="20203673"/>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内容"/>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03673_1*a*1"/>
  <p:tag name="KSO_WM_TEMPLATE_CATEGORY" val="diagram"/>
  <p:tag name="KSO_WM_TEMPLATE_INDEX" val="20203673"/>
  <p:tag name="KSO_WM_UNIT_LAYERLEVEL" val="1"/>
  <p:tag name="KSO_WM_TAG_VERSION" val="1.0"/>
  <p:tag name="KSO_WM_BEAUTIFY_FLAG" val="#wm#"/>
  <p:tag name="KSO_WM_TAG_FRONT_SIZE" val=""/>
  <p:tag name="KSO_WM_TAG_BACKGROUP_ID" val=""/>
  <p:tag name="KSO_WM_TAG_BACKGROUP_SIZE" val=""/>
  <p:tag name="KSO_WM_TAG_ZODER_POSITION"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554_1*i*2"/>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bfc6aae100d546ff901883ad2305657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552"/>
  <p:tag name="KSO_WM_TEMPLATE_ASSEMBLE_XID" val="5f69c08fb22fc7aed70b6179"/>
  <p:tag name="KSO_WM_TEMPLATE_ASSEMBLE_GROUPID" val="5f69c08fb22fc7aed70b6179"/>
</p:tagLst>
</file>

<file path=ppt/tags/tag13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VALUE" val="490"/>
  <p:tag name="KSO_WM_UNIT_HIGHLIGHT" val="0"/>
  <p:tag name="KSO_WM_UNIT_COMPATIBLE" val="0"/>
  <p:tag name="KSO_WM_UNIT_DIAGRAM_ISNUMVISUAL" val="0"/>
  <p:tag name="KSO_WM_UNIT_DIAGRAM_ISREFERUNIT" val="0"/>
  <p:tag name="KSO_WM_UNIT_TYPE" val="f"/>
  <p:tag name="KSO_WM_UNIT_INDEX" val="1"/>
  <p:tag name="KSO_WM_UNIT_ID" val="diagram20203673_1*f*1"/>
  <p:tag name="KSO_WM_TEMPLATE_CATEGORY" val="diagram"/>
  <p:tag name="KSO_WM_TEMPLATE_INDEX" val="20203673"/>
  <p:tag name="KSO_WM_UNIT_LAYERLEVEL" val="1"/>
  <p:tag name="KSO_WM_TAG_VERSION" val="1.0"/>
  <p:tag name="KSO_WM_BEAUTIFY_FLAG" val="#wm#"/>
  <p:tag name="KSO_WM_TAG_FRONT_SIZE" val=""/>
  <p:tag name="KSO_WM_TAG_BACKGROUP_ID" val=""/>
  <p:tag name="KSO_WM_TAG_BACKGROUP_SIZE" val=""/>
  <p:tag name="KSO_WM_TAG_ZODER_POSITION" val=""/>
  <p:tag name="KSO_WM_UNIT_TEXT_FILL_FORE_SCHEMECOLOR_INDEX_BRIGHTNESS" val="0.15"/>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3_1*i*2"/>
  <p:tag name="KSO_WM_TEMPLATE_CATEGORY" val="diagram"/>
  <p:tag name="KSO_WM_TEMPLATE_INDEX" val="20203673"/>
  <p:tag name="KSO_WM_UNIT_LAYERLEVEL" val="1"/>
  <p:tag name="KSO_WM_TAG_VERSION" val="1.0"/>
  <p:tag name="KSO_WM_BEAUTIFY_FLAG" val="#wm#"/>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3_1*i*3"/>
  <p:tag name="KSO_WM_TEMPLATE_CATEGORY" val="diagram"/>
  <p:tag name="KSO_WM_TEMPLATE_INDEX" val="20203673"/>
  <p:tag name="KSO_WM_UNIT_LAYERLEVEL" val="1"/>
  <p:tag name="KSO_WM_TAG_VERSION" val="1.0"/>
  <p:tag name="KSO_WM_BEAUTIFY_FLAG" val="#wm#"/>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3_1*i*4"/>
  <p:tag name="KSO_WM_TEMPLATE_CATEGORY" val="diagram"/>
  <p:tag name="KSO_WM_TEMPLATE_INDEX" val="20203673"/>
  <p:tag name="KSO_WM_UNIT_LAYERLEVEL" val="1"/>
  <p:tag name="KSO_WM_TAG_VERSION" val="1.0"/>
  <p:tag name="KSO_WM_BEAUTIFY_FLAG" val="#wm#"/>
  <p:tag name="KSO_WM_UNIT_FILL_FORE_SCHEMECOLOR_INDEX_BRIGHTNESS" val="0"/>
  <p:tag name="KSO_WM_UNIT_FILL_FORE_SCHEMECOLOR_INDEX" val="14"/>
  <p:tag name="KSO_WM_UNI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3673_1*i*5"/>
  <p:tag name="KSO_WM_TEMPLATE_CATEGORY" val="diagram"/>
  <p:tag name="KSO_WM_TEMPLATE_INDEX" val="20203673"/>
  <p:tag name="KSO_WM_UNIT_LAYERLEVEL" val="1"/>
  <p:tag name="KSO_WM_TAG_VERSION" val="1.0"/>
  <p:tag name="KSO_WM_BEAUTIFY_FLAG" val="#wm#"/>
  <p:tag name="KSO_WM_UNIT_FILL_FORE_SCHEMECOLOR_INDEX_BRIGHTNESS" val="0"/>
  <p:tag name="KSO_WM_UNIT_FILL_FORE_SCHEMECOLOR_INDEX" val="14"/>
  <p:tag name="KSO_WM_UNI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SLIDE_ID" val="diagram20212714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714"/>
  <p:tag name="KSO_WM_SLIDE_LAYOUT" val="a_f"/>
  <p:tag name="KSO_WM_SLIDE_LAYOUT_CNT" val="1_1"/>
  <p:tag name="KSO_WM_SLIDE_TYPE" val="text"/>
  <p:tag name="KSO_WM_SLIDE_SUBTYPE" val="pureTxt"/>
  <p:tag name="KSO_WM_SLIDE_SIZE" val="840*539"/>
  <p:tag name="KSO_WM_SLIDE_POSITION" val="72*0"/>
  <p:tag name="KSO_WM_SLIDE_LAYOUT_INFO" val="{&quot;backgroundInfo&quot;:[{&quot;bottom&quot;:0,&quot;bottomAbs&quot;:false,&quot;left&quot;:0,&quot;leftAbs&quot;:false,&quot;right&quot;:0,&quot;rightAbs&quot;:false,&quot;top&quot;:0,&quot;topAbs&quot;:false,&quot;type&quot;:&quot;general&quot;}],&quot;direction&quot;:1,&quot;id&quot;:&quot;2020-09-29T21:00:14&quot;,&quot;maxSize&quot;:{&quot;size1&quot;:32.5},&quot;minSize&quot;:{&quot;size1&quot;:27.600000000000001},&quot;normalSize&quot;:{&quot;size1&quot;:31.975000000000005},&quot;subLayout&quot;:[{&quot;id&quot;:&quot;2020-09-29T21:00:14&quot;,&quot;margin&quot;:{&quot;bottom&quot;:8.0430002212524414,&quot;left&quot;:2.5399999618530273,&quot;right&quot;:0.026000002399086952,&quot;top&quot;:5.5029997825622559},&quot;type&quot;:0},{&quot;id&quot;:&quot;2020-09-29T21:00:14&quot;,&quot;margin&quot;:{&quot;bottom&quot;:1.6929999589920044,&quot;left&quot;:1.6670000553131104,&quot;right&quot;:1.6929999589920044,&quot;top&quot;:1.6929999589920044},&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e53747e3ea6e293f8b1"/>
  <p:tag name="KSO_WM_CHIP_FILLPROP" val="[[{&quot;text_align&quot;:&quot;cm&quot;,&quot;text_direction&quot;:&quot;horizontal&quot;,&quot;support_big_font&quot;:false,&quot;fill_id&quot;:&quot;df5c712fc297497380a16f2214b4abb2&quot;,&quot;fill_align&quot;:&quot;cm&quot;,&quot;chip_types&quot;:[&quot;picture&quot;,&quot;header&quot;]},{&quot;text_align&quot;:&quot;lm&quot;,&quot;text_direction&quot;:&quot;horizontal&quot;,&quot;support_features&quot;:[&quot;collage&quot;,&quot;carousel&quot;],&quot;support_big_font&quot;:false,&quot;fill_id&quot;:&quot;3e9e6b7343cb4479804798c20b3c2800&quot;,&quot;fill_align&quot;:&quot;cm&quot;,&quot;chip_types&quot;:[&quot;text&quot;,&quot;picture&quot;]}],[{&quot;text_align&quot;:&quot;cm&quot;,&quot;text_direction&quot;:&quot;horizontal&quot;,&quot;support_big_font&quot;:false,&quot;fill_id&quot;:&quot;df5c712fc297497380a16f2214b4abb2&quot;,&quot;fill_align&quot;:&quot;cm&quot;,&quot;chip_types&quot;:[&quot;header&quot;]},{&quot;text_align&quot;:&quot;lm&quot;,&quot;text_direction&quot;:&quot;horizontal&quot;,&quot;support_big_font&quot;:false,&quot;fill_id&quot;:&quot;3e9e6b7343cb4479804798c20b3c2800&quot;,&quot;fill_align&quot;:&quot;cm&quot;,&quot;chip_types&quot;:[&quot;diagram&quot;,&quot;chart&quot;,&quot;table&quot;,&quot;video&quot;]}]]"/>
  <p:tag name="KSO_WM_CHIP_DECFILLPROP" val="[]"/>
  <p:tag name="KSO_WM_CHIP_GROUPID" val="5f71a5bf747e3ea6e293b57c"/>
  <p:tag name="KSO_WM_SLIDE_BK_DARK_LIGHT" val="2"/>
  <p:tag name="KSO_WM_SLIDE_BACKGROUND_TYPE" val="general"/>
  <p:tag name="KSO_WM_SLIDE_SUPPORT_FEATURE_TYPE" val="0"/>
  <p:tag name="KSO_WM_TEMPLATE_ASSEMBLE_XID" val="5f732fca0ff15d9a40f82b6c"/>
  <p:tag name="KSO_WM_TEMPLATE_ASSEMBLE_GROUPID" val="5f732fca0ff15d9a40f82b6c"/>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2714_1*a*1"/>
  <p:tag name="KSO_WM_TEMPLATE_CATEGORY" val="diagram"/>
  <p:tag name="KSO_WM_TEMPLATE_INDEX" val="20212714"/>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337614194dd48d59ada93280e04e2ef"/>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c461c7857d3c470eaeb36b469657fcf1"/>
  <p:tag name="KSO_WM_UNIT_SUPPORT_UNIT_TYPE" val="[&quot;d&quot;]"/>
  <p:tag name="KSO_WM_UNIT_TEXT_FILL_FORE_SCHEMECOLOR_INDEX_BRIGHTNESS" val="0"/>
  <p:tag name="KSO_WM_UNIT_TEXT_FILL_FORE_SCHEMECOLOR_INDEX" val="13"/>
  <p:tag name="KSO_WM_UNIT_TEXT_FILL_TYPE" val="1"/>
  <p:tag name="KSO_WM_TEMPLATE_ASSEMBLE_XID" val="5f732fca0ff15d9a40f82b6c"/>
  <p:tag name="KSO_WM_TEMPLATE_ASSEMBLE_GROUPID" val="5f732fca0ff15d9a40f82b6c"/>
  <p:tag name="KSO_WM_TAG_FRONT_SIZE" val=""/>
  <p:tag name="KSO_WM_TAG_BACKGROUP_ID" val=""/>
  <p:tag name="KSO_WM_TAG_BACKGROUP_SIZE" val=""/>
  <p:tag name="KSO_WM_TAG_ZODER_POSITION" val=""/>
</p:tagLst>
</file>

<file path=ppt/tags/tag13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714_1*f*1"/>
  <p:tag name="KSO_WM_TEMPLATE_CATEGORY" val="diagram"/>
  <p:tag name="KSO_WM_TEMPLATE_INDEX" val="2021271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8a732d38659e4225b8d313ebaf95f55e"/>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2f158b410ff445ddad3c5e179e768455"/>
  <p:tag name="KSO_WM_UNIT_SUPPORT_UNIT_TYPE" val="[&quot;d&quot;]"/>
  <p:tag name="KSO_WM_UNIT_TEXT_FILL_FORE_SCHEMECOLOR_INDEX_BRIGHTNESS" val="0.25"/>
  <p:tag name="KSO_WM_UNIT_TEXT_FILL_FORE_SCHEMECOLOR_INDEX" val="13"/>
  <p:tag name="KSO_WM_UNIT_TEXT_FILL_TYPE" val="1"/>
  <p:tag name="KSO_WM_TEMPLATE_ASSEMBLE_XID" val="5f732fca0ff15d9a40f82b6c"/>
  <p:tag name="KSO_WM_TEMPLATE_ASSEMBLE_GROUPID" val="5f732fca0ff15d9a40f82b6c"/>
  <p:tag name="KSO_WM_TAG_FRONT_SIZE" val=""/>
  <p:tag name="KSO_WM_TAG_BACKGROUP_ID" val=""/>
  <p:tag name="KSO_WM_TAG_BACKGROUP_SIZE" val=""/>
  <p:tag name="KSO_WM_TAG_ZODER_POSITION" val=""/>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714_1*i*1"/>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dc257d7ab41143a99a2b6053f377b844"/>
  <p:tag name="KSO_WM_UNIT_DECORATE_INFO" val="{&quot;DecorateInfoH&quot;:{&quot;IsAbs&quot;:true},&quot;DecorateInfoW&quot;:{&quot;IsAbs&quot;:false},&quot;DecorateInfoX&quot;:{&quot;IsAbs&quot;:true,&quot;Pos&quot;:1},&quot;DecorateInfoY&quot;:{&quot;IsAbs&quot;:true,&quot;Pos&quot;:2},&quot;ReferentInfo&quot;:{&quot;Id&quot;:&quot;4337614194dd48d59ada93280e04e2ef&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5f732fca0ff15d9a40f82b6c"/>
  <p:tag name="KSO_WM_TEMPLATE_ASSEMBLE_GROUPID" val="5f732fca0ff15d9a40f82b6c"/>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554_1*i*3"/>
  <p:tag name="KSO_WM_TEMPLATE_CATEGORY" val="diagram"/>
  <p:tag name="KSO_WM_TEMPLATE_INDEX" val="20208554"/>
  <p:tag name="KSO_WM_UNIT_LAYERLEVEL" val="1"/>
  <p:tag name="KSO_WM_TAG_VERSION" val="1.0"/>
  <p:tag name="KSO_WM_BEAUTIFY_FLAG" val="#wm#"/>
  <p:tag name="KSO_WM_UNIT_BLOCK" val="0"/>
  <p:tag name="KSO_WM_UNIT_SM_LIMIT_TYPE" val="2"/>
  <p:tag name="KSO_WM_UNIT_DEC_AREA_ID" val="506e7bdddee74139a79273e684640f2f"/>
  <p:tag name="KSO_WM_UNIT_DECORATE_INFO" val="{&quot;DecorateInfoH&quot;:{&quot;IsAbs&quot;:true},&quot;DecorateInfoW&quot;:{&quot;IsAbs&quot;:true},&quot;DecorateInfoX&quot;:{&quot;IsAbs&quot;:true,&quot;Pos&quot;:1},&quot;DecorateInfoY&quot;:{&quot;IsAbs&quot;:true,&quot;Pos&quot;:1},&quot;ReferentInfo&quot;:{&quot;Id&quot;:&quot;a24d01217f874705806aa77a21533279&quot;,&quot;X&quot;:{&quot;Pos&quot;:1},&quot;Y&quot;:{&quot;Pos&quot;:1}},&quot;whChangeMode&quot;:0}"/>
  <p:tag name="KSO_WM_CHIP_GROUPID" val="5ef2fbd8f1c417157da4526e"/>
  <p:tag name="KSO_WM_CHIP_XID" val="5ef2fbd8f1c417157da4526f"/>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40"/>
  <p:tag name="KSO_WM_TEMPLATE_ASSEMBLE_XID" val="5f69c08fb22fc7aed70b6179"/>
  <p:tag name="KSO_WM_TEMPLATE_ASSEMBLE_GROUPID" val="5f69c08fb22fc7aed70b6179"/>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714_1*i*2"/>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3bb3a93ed7cc4caf9b88c010a2b2597c"/>
  <p:tag name="KSO_WM_UNIT_DECORATE_INFO" val="{&quot;DecorateInfoH&quot;:{&quot;IsAbs&quot;:true},&quot;DecorateInfoW&quot;:{&quot;IsAbs&quot;:false},&quot;DecorateInfoX&quot;:{&quot;IsAbs&quot;:true,&quot;Pos&quot;:1},&quot;DecorateInfoY&quot;:{&quot;IsAbs&quot;:true,&quot;Pos&quot;:0},&quot;ReferentInfo&quot;:{&quot;Id&quot;:&quot;4337614194dd48d59ada93280e04e2ef&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5f732fca0ff15d9a40f82b6c"/>
  <p:tag name="KSO_WM_TEMPLATE_ASSEMBLE_GROUPID" val="5f732fca0ff15d9a40f82b6c"/>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714_1*i*3"/>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39af434a80db4719a2adcdc8ef750d6f"/>
  <p:tag name="KSO_WM_UNIT_DECORATE_INFO" val="{&quot;DecorateInfoH&quot;:{&quot;IsAbs&quot;:true},&quot;DecorateInfoW&quot;:{&quot;IsAbs&quot;:false},&quot;DecorateInfoX&quot;:{&quot;IsAbs&quot;:true,&quot;Pos&quot;:1},&quot;DecorateInfoY&quot;:{&quot;IsAbs&quot;:true,&quot;Pos&quot;:0},&quot;ReferentInfo&quot;:{&quot;Id&quot;:&quot;4337614194dd48d59ada93280e04e2ef&quot;,&quot;X&quot;:{&quot;Pos&quot;:1},&quot;Y&quot;:{&quot;Pos&quot;:2}},&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4"/>
  <p:tag name="KSO_WM_TEMPLATE_ASSEMBLE_XID" val="5f732fca0ff15d9a40f82b6c"/>
  <p:tag name="KSO_WM_TEMPLATE_ASSEMBLE_GROUPID" val="5f732fca0ff15d9a40f82b6c"/>
</p:tagLst>
</file>

<file path=ppt/tags/tag1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SLIDE_ID" val="diagram20212714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714"/>
  <p:tag name="KSO_WM_SLIDE_LAYOUT" val="a_f"/>
  <p:tag name="KSO_WM_SLIDE_LAYOUT_CNT" val="1_1"/>
  <p:tag name="KSO_WM_SLIDE_TYPE" val="text"/>
  <p:tag name="KSO_WM_SLIDE_SUBTYPE" val="pureTxt"/>
  <p:tag name="KSO_WM_SLIDE_SIZE" val="840*539"/>
  <p:tag name="KSO_WM_SLIDE_POSITION" val="72*0"/>
  <p:tag name="KSO_WM_SLIDE_LAYOUT_INFO" val="{&quot;backgroundInfo&quot;:[{&quot;bottom&quot;:0,&quot;bottomAbs&quot;:false,&quot;left&quot;:0,&quot;leftAbs&quot;:false,&quot;right&quot;:0,&quot;rightAbs&quot;:false,&quot;top&quot;:0,&quot;topAbs&quot;:false,&quot;type&quot;:&quot;general&quot;}],&quot;direction&quot;:1,&quot;id&quot;:&quot;2020-09-29T21:00:14&quot;,&quot;maxSize&quot;:{&quot;size1&quot;:32.5},&quot;minSize&quot;:{&quot;size1&quot;:27.600000000000001},&quot;normalSize&quot;:{&quot;size1&quot;:31.975000000000005},&quot;subLayout&quot;:[{&quot;id&quot;:&quot;2020-09-29T21:00:14&quot;,&quot;margin&quot;:{&quot;bottom&quot;:8.0430002212524414,&quot;left&quot;:2.5399999618530273,&quot;right&quot;:0.026000002399086952,&quot;top&quot;:5.5029997825622559},&quot;type&quot;:0},{&quot;id&quot;:&quot;2020-09-29T21:00:14&quot;,&quot;margin&quot;:{&quot;bottom&quot;:1.6929999589920044,&quot;left&quot;:1.6670000553131104,&quot;right&quot;:1.6929999589920044,&quot;top&quot;:1.6929999589920044},&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e53747e3ea6e293f8b1"/>
  <p:tag name="KSO_WM_CHIP_FILLPROP" val="[[{&quot;text_align&quot;:&quot;cm&quot;,&quot;text_direction&quot;:&quot;horizontal&quot;,&quot;support_big_font&quot;:false,&quot;fill_id&quot;:&quot;df5c712fc297497380a16f2214b4abb2&quot;,&quot;fill_align&quot;:&quot;cm&quot;,&quot;chip_types&quot;:[&quot;picture&quot;,&quot;header&quot;]},{&quot;text_align&quot;:&quot;lm&quot;,&quot;text_direction&quot;:&quot;horizontal&quot;,&quot;support_features&quot;:[&quot;collage&quot;,&quot;carousel&quot;],&quot;support_big_font&quot;:false,&quot;fill_id&quot;:&quot;3e9e6b7343cb4479804798c20b3c2800&quot;,&quot;fill_align&quot;:&quot;cm&quot;,&quot;chip_types&quot;:[&quot;text&quot;,&quot;picture&quot;]}],[{&quot;text_align&quot;:&quot;cm&quot;,&quot;text_direction&quot;:&quot;horizontal&quot;,&quot;support_big_font&quot;:false,&quot;fill_id&quot;:&quot;df5c712fc297497380a16f2214b4abb2&quot;,&quot;fill_align&quot;:&quot;cm&quot;,&quot;chip_types&quot;:[&quot;header&quot;]},{&quot;text_align&quot;:&quot;lm&quot;,&quot;text_direction&quot;:&quot;horizontal&quot;,&quot;support_big_font&quot;:false,&quot;fill_id&quot;:&quot;3e9e6b7343cb4479804798c20b3c2800&quot;,&quot;fill_align&quot;:&quot;cm&quot;,&quot;chip_types&quot;:[&quot;diagram&quot;,&quot;chart&quot;,&quot;table&quot;,&quot;video&quot;]}]]"/>
  <p:tag name="KSO_WM_CHIP_DECFILLPROP" val="[]"/>
  <p:tag name="KSO_WM_CHIP_GROUPID" val="5f71a5bf747e3ea6e293b57c"/>
  <p:tag name="KSO_WM_SLIDE_BK_DARK_LIGHT" val="2"/>
  <p:tag name="KSO_WM_SLIDE_BACKGROUND_TYPE" val="general"/>
  <p:tag name="KSO_WM_SLIDE_SUPPORT_FEATURE_TYPE" val="0"/>
  <p:tag name="KSO_WM_TEMPLATE_ASSEMBLE_XID" val="5f732fca0ff15d9a40f82b6c"/>
  <p:tag name="KSO_WM_TEMPLATE_ASSEMBLE_GROUPID" val="5f732fca0ff15d9a40f82b6c"/>
</p:tagLst>
</file>

<file path=ppt/tags/tag1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2714_1*a*1"/>
  <p:tag name="KSO_WM_TEMPLATE_CATEGORY" val="diagram"/>
  <p:tag name="KSO_WM_TEMPLATE_INDEX" val="20212714"/>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337614194dd48d59ada93280e04e2ef"/>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c461c7857d3c470eaeb36b469657fcf1"/>
  <p:tag name="KSO_WM_UNIT_SUPPORT_UNIT_TYPE" val="[&quot;d&quot;]"/>
  <p:tag name="KSO_WM_UNIT_TEXT_FILL_FORE_SCHEMECOLOR_INDEX_BRIGHTNESS" val="0"/>
  <p:tag name="KSO_WM_UNIT_TEXT_FILL_FORE_SCHEMECOLOR_INDEX" val="13"/>
  <p:tag name="KSO_WM_UNIT_TEXT_FILL_TYPE" val="1"/>
  <p:tag name="KSO_WM_TEMPLATE_ASSEMBLE_XID" val="5f732fca0ff15d9a40f82b6c"/>
  <p:tag name="KSO_WM_TEMPLATE_ASSEMBLE_GROUPID" val="5f732fca0ff15d9a40f82b6c"/>
  <p:tag name="KSO_WM_TAG_FRONT_SIZE" val=""/>
  <p:tag name="KSO_WM_TAG_BACKGROUP_ID" val=""/>
  <p:tag name="KSO_WM_TAG_BACKGROUP_SIZE" val=""/>
  <p:tag name="KSO_WM_TAG_ZODER_POSITION" val=""/>
</p:tagLst>
</file>

<file path=ppt/tags/tag14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714_1*f*1"/>
  <p:tag name="KSO_WM_TEMPLATE_CATEGORY" val="diagram"/>
  <p:tag name="KSO_WM_TEMPLATE_INDEX" val="2021271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8a732d38659e4225b8d313ebaf95f55e"/>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2f158b410ff445ddad3c5e179e768455"/>
  <p:tag name="KSO_WM_UNIT_SUPPORT_UNIT_TYPE" val="[&quot;d&quot;]"/>
  <p:tag name="KSO_WM_UNIT_TEXT_FILL_FORE_SCHEMECOLOR_INDEX_BRIGHTNESS" val="0.25"/>
  <p:tag name="KSO_WM_UNIT_TEXT_FILL_FORE_SCHEMECOLOR_INDEX" val="13"/>
  <p:tag name="KSO_WM_UNIT_TEXT_FILL_TYPE" val="1"/>
  <p:tag name="KSO_WM_TEMPLATE_ASSEMBLE_XID" val="5f732fca0ff15d9a40f82b6c"/>
  <p:tag name="KSO_WM_TEMPLATE_ASSEMBLE_GROUPID" val="5f732fca0ff15d9a40f82b6c"/>
  <p:tag name="KSO_WM_TAG_FRONT_SIZE" val=""/>
  <p:tag name="KSO_WM_TAG_BACKGROUP_ID" val=""/>
  <p:tag name="KSO_WM_TAG_BACKGROUP_SIZE" val=""/>
  <p:tag name="KSO_WM_TAG_ZODER_POSITION" val=""/>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714_1*i*1"/>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dc257d7ab41143a99a2b6053f377b844"/>
  <p:tag name="KSO_WM_UNIT_DECORATE_INFO" val="{&quot;DecorateInfoH&quot;:{&quot;IsAbs&quot;:true},&quot;DecorateInfoW&quot;:{&quot;IsAbs&quot;:false},&quot;DecorateInfoX&quot;:{&quot;IsAbs&quot;:true,&quot;Pos&quot;:1},&quot;DecorateInfoY&quot;:{&quot;IsAbs&quot;:true,&quot;Pos&quot;:2},&quot;ReferentInfo&quot;:{&quot;Id&quot;:&quot;4337614194dd48d59ada93280e04e2ef&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5f732fca0ff15d9a40f82b6c"/>
  <p:tag name="KSO_WM_TEMPLATE_ASSEMBLE_GROUPID" val="5f732fca0ff15d9a40f82b6c"/>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714_1*i*2"/>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3bb3a93ed7cc4caf9b88c010a2b2597c"/>
  <p:tag name="KSO_WM_UNIT_DECORATE_INFO" val="{&quot;DecorateInfoH&quot;:{&quot;IsAbs&quot;:true},&quot;DecorateInfoW&quot;:{&quot;IsAbs&quot;:false},&quot;DecorateInfoX&quot;:{&quot;IsAbs&quot;:true,&quot;Pos&quot;:1},&quot;DecorateInfoY&quot;:{&quot;IsAbs&quot;:true,&quot;Pos&quot;:0},&quot;ReferentInfo&quot;:{&quot;Id&quot;:&quot;4337614194dd48d59ada93280e04e2ef&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5f732fca0ff15d9a40f82b6c"/>
  <p:tag name="KSO_WM_TEMPLATE_ASSEMBLE_GROUPID" val="5f732fca0ff15d9a40f82b6c"/>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714_1*i*3"/>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39af434a80db4719a2adcdc8ef750d6f"/>
  <p:tag name="KSO_WM_UNIT_DECORATE_INFO" val="{&quot;DecorateInfoH&quot;:{&quot;IsAbs&quot;:true},&quot;DecorateInfoW&quot;:{&quot;IsAbs&quot;:false},&quot;DecorateInfoX&quot;:{&quot;IsAbs&quot;:true,&quot;Pos&quot;:1},&quot;DecorateInfoY&quot;:{&quot;IsAbs&quot;:true,&quot;Pos&quot;:0},&quot;ReferentInfo&quot;:{&quot;Id&quot;:&quot;4337614194dd48d59ada93280e04e2ef&quot;,&quot;X&quot;:{&quot;Pos&quot;:1},&quot;Y&quot;:{&quot;Pos&quot;:2}},&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4"/>
  <p:tag name="KSO_WM_TEMPLATE_ASSEMBLE_XID" val="5f732fca0ff15d9a40f82b6c"/>
  <p:tag name="KSO_WM_TEMPLATE_ASSEMBLE_GROUPID" val="5f732fca0ff15d9a40f82b6c"/>
</p:tagLst>
</file>

<file path=ppt/tags/tag1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554_1*f*1"/>
  <p:tag name="KSO_WM_TEMPLATE_CATEGORY" val="diagram"/>
  <p:tag name="KSO_WM_TEMPLATE_INDEX" val="2020855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CHIP_FILLAREA_FILL_RULE" val="{&quot;fill_align&quot;:&quot;cm&quot;,&quot;fill_mode&quot;:&quot;full&quot;}"/>
  <p:tag name="KSO_WM_UNIT_DEC_AREA_ID" val="a24d01217f874705806aa77a21533279"/>
  <p:tag name="KSO_WM_ASSEMBLE_CHIP_INDEX" val="d8bc29e55ba24cfe86693ade85a75a1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150.xml><?xml version="1.0" encoding="utf-8"?>
<p:tagLst xmlns:a="http://schemas.openxmlformats.org/drawingml/2006/main" xmlns:r="http://schemas.openxmlformats.org/officeDocument/2006/relationships" xmlns:p="http://schemas.openxmlformats.org/presentationml/2006/main">
  <p:tag name="KSO_WM_SLIDE_ID" val="diagram20212714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714"/>
  <p:tag name="KSO_WM_SLIDE_LAYOUT" val="a_f"/>
  <p:tag name="KSO_WM_SLIDE_LAYOUT_CNT" val="1_1"/>
  <p:tag name="KSO_WM_SLIDE_TYPE" val="text"/>
  <p:tag name="KSO_WM_SLIDE_SUBTYPE" val="pureTxt"/>
  <p:tag name="KSO_WM_SLIDE_SIZE" val="840*539"/>
  <p:tag name="KSO_WM_SLIDE_POSITION" val="72*0"/>
  <p:tag name="KSO_WM_SLIDE_LAYOUT_INFO" val="{&quot;backgroundInfo&quot;:[{&quot;bottom&quot;:0,&quot;bottomAbs&quot;:false,&quot;left&quot;:0,&quot;leftAbs&quot;:false,&quot;right&quot;:0,&quot;rightAbs&quot;:false,&quot;top&quot;:0,&quot;topAbs&quot;:false,&quot;type&quot;:&quot;general&quot;}],&quot;direction&quot;:1,&quot;id&quot;:&quot;2020-09-29T21:00:14&quot;,&quot;maxSize&quot;:{&quot;size1&quot;:32.5},&quot;minSize&quot;:{&quot;size1&quot;:27.600000000000001},&quot;normalSize&quot;:{&quot;size1&quot;:31.975000000000005},&quot;subLayout&quot;:[{&quot;id&quot;:&quot;2020-09-29T21:00:14&quot;,&quot;margin&quot;:{&quot;bottom&quot;:8.0430002212524414,&quot;left&quot;:2.5399999618530273,&quot;right&quot;:0.026000002399086952,&quot;top&quot;:5.5029997825622559},&quot;type&quot;:0},{&quot;id&quot;:&quot;2020-09-29T21:00:14&quot;,&quot;margin&quot;:{&quot;bottom&quot;:1.6929999589920044,&quot;left&quot;:1.6670000553131104,&quot;right&quot;:1.6929999589920044,&quot;top&quot;:1.6929999589920044},&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e53747e3ea6e293f8b1"/>
  <p:tag name="KSO_WM_CHIP_FILLPROP" val="[[{&quot;text_align&quot;:&quot;cm&quot;,&quot;text_direction&quot;:&quot;horizontal&quot;,&quot;support_big_font&quot;:false,&quot;fill_id&quot;:&quot;df5c712fc297497380a16f2214b4abb2&quot;,&quot;fill_align&quot;:&quot;cm&quot;,&quot;chip_types&quot;:[&quot;picture&quot;,&quot;header&quot;]},{&quot;text_align&quot;:&quot;lm&quot;,&quot;text_direction&quot;:&quot;horizontal&quot;,&quot;support_features&quot;:[&quot;collage&quot;,&quot;carousel&quot;],&quot;support_big_font&quot;:false,&quot;fill_id&quot;:&quot;3e9e6b7343cb4479804798c20b3c2800&quot;,&quot;fill_align&quot;:&quot;cm&quot;,&quot;chip_types&quot;:[&quot;text&quot;,&quot;picture&quot;]}],[{&quot;text_align&quot;:&quot;cm&quot;,&quot;text_direction&quot;:&quot;horizontal&quot;,&quot;support_big_font&quot;:false,&quot;fill_id&quot;:&quot;df5c712fc297497380a16f2214b4abb2&quot;,&quot;fill_align&quot;:&quot;cm&quot;,&quot;chip_types&quot;:[&quot;header&quot;]},{&quot;text_align&quot;:&quot;lm&quot;,&quot;text_direction&quot;:&quot;horizontal&quot;,&quot;support_big_font&quot;:false,&quot;fill_id&quot;:&quot;3e9e6b7343cb4479804798c20b3c2800&quot;,&quot;fill_align&quot;:&quot;cm&quot;,&quot;chip_types&quot;:[&quot;diagram&quot;,&quot;chart&quot;,&quot;table&quot;,&quot;video&quot;]}]]"/>
  <p:tag name="KSO_WM_CHIP_DECFILLPROP" val="[]"/>
  <p:tag name="KSO_WM_CHIP_GROUPID" val="5f71a5bf747e3ea6e293b57c"/>
  <p:tag name="KSO_WM_SLIDE_BK_DARK_LIGHT" val="2"/>
  <p:tag name="KSO_WM_SLIDE_BACKGROUND_TYPE" val="general"/>
  <p:tag name="KSO_WM_SLIDE_SUPPORT_FEATURE_TYPE" val="0"/>
  <p:tag name="KSO_WM_TEMPLATE_ASSEMBLE_XID" val="5f732fca0ff15d9a40f82b6c"/>
  <p:tag name="KSO_WM_TEMPLATE_ASSEMBLE_GROUPID" val="5f732fca0ff15d9a40f82b6c"/>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2714_1*a*1"/>
  <p:tag name="KSO_WM_TEMPLATE_CATEGORY" val="diagram"/>
  <p:tag name="KSO_WM_TEMPLATE_INDEX" val="20212714"/>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337614194dd48d59ada93280e04e2ef"/>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c461c7857d3c470eaeb36b469657fcf1"/>
  <p:tag name="KSO_WM_UNIT_SUPPORT_UNIT_TYPE" val="[&quot;d&quot;]"/>
  <p:tag name="KSO_WM_UNIT_TEXT_FILL_FORE_SCHEMECOLOR_INDEX_BRIGHTNESS" val="0"/>
  <p:tag name="KSO_WM_UNIT_TEXT_FILL_FORE_SCHEMECOLOR_INDEX" val="13"/>
  <p:tag name="KSO_WM_UNIT_TEXT_FILL_TYPE" val="1"/>
  <p:tag name="KSO_WM_TEMPLATE_ASSEMBLE_XID" val="5f732fca0ff15d9a40f82b6c"/>
  <p:tag name="KSO_WM_TEMPLATE_ASSEMBLE_GROUPID" val="5f732fca0ff15d9a40f82b6c"/>
  <p:tag name="KSO_WM_TAG_FRONT_SIZE" val=""/>
  <p:tag name="KSO_WM_TAG_BACKGROUP_ID" val=""/>
  <p:tag name="KSO_WM_TAG_BACKGROUP_SIZE" val=""/>
  <p:tag name="KSO_WM_TAG_ZODER_POSITION" val=""/>
</p:tagLst>
</file>

<file path=ppt/tags/tag15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714_1*f*1"/>
  <p:tag name="KSO_WM_TEMPLATE_CATEGORY" val="diagram"/>
  <p:tag name="KSO_WM_TEMPLATE_INDEX" val="2021271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8a732d38659e4225b8d313ebaf95f55e"/>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2f158b410ff445ddad3c5e179e768455"/>
  <p:tag name="KSO_WM_UNIT_SUPPORT_UNIT_TYPE" val="[&quot;d&quot;]"/>
  <p:tag name="KSO_WM_UNIT_TEXT_FILL_FORE_SCHEMECOLOR_INDEX_BRIGHTNESS" val="0.25"/>
  <p:tag name="KSO_WM_UNIT_TEXT_FILL_FORE_SCHEMECOLOR_INDEX" val="13"/>
  <p:tag name="KSO_WM_UNIT_TEXT_FILL_TYPE" val="1"/>
  <p:tag name="KSO_WM_TEMPLATE_ASSEMBLE_XID" val="5f732fca0ff15d9a40f82b6c"/>
  <p:tag name="KSO_WM_TEMPLATE_ASSEMBLE_GROUPID" val="5f732fca0ff15d9a40f82b6c"/>
  <p:tag name="KSO_WM_TAG_FRONT_SIZE" val=""/>
  <p:tag name="KSO_WM_TAG_BACKGROUP_ID" val=""/>
  <p:tag name="KSO_WM_TAG_BACKGROUP_SIZE" val=""/>
  <p:tag name="KSO_WM_TAG_ZODER_POSITION" val=""/>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714_1*i*1"/>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dc257d7ab41143a99a2b6053f377b844"/>
  <p:tag name="KSO_WM_UNIT_DECORATE_INFO" val="{&quot;DecorateInfoH&quot;:{&quot;IsAbs&quot;:true},&quot;DecorateInfoW&quot;:{&quot;IsAbs&quot;:false},&quot;DecorateInfoX&quot;:{&quot;IsAbs&quot;:true,&quot;Pos&quot;:1},&quot;DecorateInfoY&quot;:{&quot;IsAbs&quot;:true,&quot;Pos&quot;:2},&quot;ReferentInfo&quot;:{&quot;Id&quot;:&quot;4337614194dd48d59ada93280e04e2ef&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5f732fca0ff15d9a40f82b6c"/>
  <p:tag name="KSO_WM_TEMPLATE_ASSEMBLE_GROUPID" val="5f732fca0ff15d9a40f82b6c"/>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714_1*i*2"/>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3bb3a93ed7cc4caf9b88c010a2b2597c"/>
  <p:tag name="KSO_WM_UNIT_DECORATE_INFO" val="{&quot;DecorateInfoH&quot;:{&quot;IsAbs&quot;:true},&quot;DecorateInfoW&quot;:{&quot;IsAbs&quot;:false},&quot;DecorateInfoX&quot;:{&quot;IsAbs&quot;:true,&quot;Pos&quot;:1},&quot;DecorateInfoY&quot;:{&quot;IsAbs&quot;:true,&quot;Pos&quot;:0},&quot;ReferentInfo&quot;:{&quot;Id&quot;:&quot;4337614194dd48d59ada93280e04e2ef&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5f732fca0ff15d9a40f82b6c"/>
  <p:tag name="KSO_WM_TEMPLATE_ASSEMBLE_GROUPID" val="5f732fca0ff15d9a40f82b6c"/>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714_1*i*3"/>
  <p:tag name="KSO_WM_TEMPLATE_CATEGORY" val="diagram"/>
  <p:tag name="KSO_WM_TEMPLATE_INDEX" val="20212714"/>
  <p:tag name="KSO_WM_UNIT_LAYERLEVEL" val="1"/>
  <p:tag name="KSO_WM_TAG_VERSION" val="1.0"/>
  <p:tag name="KSO_WM_BEAUTIFY_FLAG" val="#wm#"/>
  <p:tag name="KSO_WM_UNIT_BLOCK" val="0"/>
  <p:tag name="KSO_WM_UNIT_SM_LIMIT_TYPE" val="3"/>
  <p:tag name="KSO_WM_UNIT_DEC_AREA_ID" val="39af434a80db4719a2adcdc8ef750d6f"/>
  <p:tag name="KSO_WM_UNIT_DECORATE_INFO" val="{&quot;DecorateInfoH&quot;:{&quot;IsAbs&quot;:true},&quot;DecorateInfoW&quot;:{&quot;IsAbs&quot;:false},&quot;DecorateInfoX&quot;:{&quot;IsAbs&quot;:true,&quot;Pos&quot;:1},&quot;DecorateInfoY&quot;:{&quot;IsAbs&quot;:true,&quot;Pos&quot;:0},&quot;ReferentInfo&quot;:{&quot;Id&quot;:&quot;4337614194dd48d59ada93280e04e2ef&quot;,&quot;X&quot;:{&quot;Pos&quot;:1},&quot;Y&quot;:{&quot;Pos&quot;:2}},&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4"/>
  <p:tag name="KSO_WM_TEMPLATE_ASSEMBLE_XID" val="5f732fca0ff15d9a40f82b6c"/>
  <p:tag name="KSO_WM_TEMPLATE_ASSEMBLE_GROUPID" val="5f732fca0ff15d9a40f82b6c"/>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SLIDE_LAYOUT_INFO" val="{&quot;id&quot;:&quot;2020-08-28T14:23:10&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08-28T14:23:10&quot;,&quot;margin&quot;:{&quot;bottom&quot;:0.42300000786781311,&quot;left&quot;:1.2699999809265137,&quot;right&quot;:1.2699999809265137,&quot;top&quot;:0.42300000786781311},&quot;type&quot;:0},{&quot;direction&quot;:1,&quot;id&quot;:&quot;2020-08-28T14:23:10&quot;,&quot;maxSize&quot;:{&quot;size1&quot;:48.54995934364657},&quot;minSize&quot;:{&quot;size1&quot;:48.54995934364657},&quot;normalSize&quot;:{&quot;size1&quot;:48.54995934364657},&quot;subLayout&quot;:[{&quot;id&quot;:&quot;2020-08-28T14:23:10&quot;,&quot;margin&quot;:{&quot;bottom&quot;:1.6929999589920044,&quot;left&quot;:2.5399999618530273,&quot;right&quot;:0.42300000786781311,&quot;top&quot;:1.6929999589920044},&quot;maxSize&quot;:{&quot;size1&quot;:40.071386155565172},&quot;minSize&quot;:{&quot;size1&quot;:24.171386155565166},&quot;normalSize&quot;:{&quot;size1&quot;:24.171386155565166},&quot;subLayout&quot;:[{&quot;id&quot;:&quot;2020-08-28T14:23:10&quot;,&quot;margin&quot;:{&quot;bottom&quot;:0.043547425419092178,&quot;left&quot;:2.5399999618530273,&quot;right&quot;:0.42300000786781311,&quot;top&quot;:1.6929999589920044},&quot;type&quot;:0},{&quot;id&quot;:&quot;2020-08-28T14:23:10&quot;,&quot;margin&quot;:{&quot;bottom&quot;:1.6929999589920044,&quot;left&quot;:2.5399999618530273,&quot;right&quot;:0.42300000786781311,&quot;top&quot;:0.15224385261535645},&quot;type&quot;:0}],&quot;type&quot;:0},{&quot;id&quot;:&quot;2020-08-28T14:23:10&quot;,&quot;margin&quot;:{&quot;bottom&quot;:1.6929999589920044,&quot;left&quot;:0.42300000786781311,&quot;right&quot;:2.5399999618530273,&quot;top&quot;:1.6929999589920044},&quot;maxSize&quot;:{&quot;size1&quot;:40.071386155565172},&quot;minSize&quot;:{&quot;size1&quot;:24.171386155565166},&quot;normalSize&quot;:{&quot;size1&quot;:24.171386155565166},&quot;subLayout&quot;:[{&quot;id&quot;:&quot;2020-08-28T14:23:10&quot;,&quot;margin&quot;:{&quot;bottom&quot;:0.043547425419092178,&quot;left&quot;:0.42300000786781311,&quot;right&quot;:2.5399999618530273,&quot;top&quot;:1.6929999589920044},&quot;type&quot;:0},{&quot;id&quot;:&quot;2020-08-28T14:23:10&quot;,&quot;margin&quot;:{&quot;bottom&quot;:1.6929999589920044,&quot;left&quot;:0.42300000786781311,&quot;right&quot;:2.5399999618530273,&quot;top&quot;:0.15224385261535645},&quot;type&quot;:0}],&quot;type&quot;:0}],&quot;type&quot;:0}],&quot;type&quot;:0}"/>
  <p:tag name="KSO_WM_SLIDE_BACKGROUND" val="[&quot;navigation&quot;]"/>
  <p:tag name="KSO_WM_SLIDE_RATIO" val="1.777778"/>
  <p:tag name="KSO_WM_CHIP_INFOS" val="{&quot;layout_type&quot;:&quot;navigation&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2ec53270ff4348e9bea6895fddc38084&quot;,&quot;fill_align&quot;:&quot;lm&quot;,&quot;text_align&quot;:&quot;lm&quot;,&quot;text_direction&quot;:&quot;horizontal&quot;,&quot;chip_types&quot;:[&quot;header&quot;]},{&quot;fill_id&quot;:&quot;08579e676ab44ff8b7aabc7b6f86eddf&quot;,&quot;fill_align&quot;:&quot;cm&quot;,&quot;text_align&quot;:&quot;lm&quot;,&quot;text_direction&quot;:&quot;horizontal&quot;,&quot;chip_types&quot;:[&quot;text&quot;,&quot;picture&quot;,&quot;chart&quot;,&quot;table&quot;],&quot;support_features&quot;:[&quot;collage&quot;]},{&quot;fill_id&quot;:&quot;5b9f825ae8574552a178f72aa5abfc5c&quot;,&quot;fill_align&quot;:&quot;cm&quot;,&quot;text_align&quot;:&quot;lm&quot;,&quot;text_direction&quot;:&quot;horizontal&quot;,&quot;chip_types&quot;:[&quot;text&quot;,&quot;picture&quot;,&quot;chart&quot;,&quot;table&quot;]}]]"/>
  <p:tag name="KSO_WM_SLIDE_ID" val="diagram2020901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67.954*278.702"/>
  <p:tag name="KSO_WM_SLIDE_POSITION" val="96.0008*189.301"/>
  <p:tag name="KSO_WM_TAG_VERSION" val="1.0"/>
  <p:tag name="KSO_WM_BEAUTIFY_FLAG" val="#wm#"/>
  <p:tag name="KSO_WM_TEMPLATE_CATEGORY" val="diagram"/>
  <p:tag name="KSO_WM_TEMPLATE_INDEX" val="20209011"/>
  <p:tag name="KSO_WM_SLIDE_LAYOUT" val="a_h"/>
  <p:tag name="KSO_WM_SLIDE_LAYOUT_CNT" val="1_2"/>
  <p:tag name="KSO_WM_CHIP_XID" val="5efaf455c9a2f50afb510062"/>
  <p:tag name="KSO_WM_CHIP_GROUPID" val="5efaf455c9a2f50afb510061"/>
  <p:tag name="KSO_WM_SLIDE_BK_DARK_LIGHT" val="2"/>
  <p:tag name="KSO_WM_SLIDE_BACKGROUND_TYPE" val="navigation"/>
  <p:tag name="KSO_WM_SLIDE_SUPPORT_FEATURE_TYPE" val="0"/>
  <p:tag name="KSO_WM_TEMPLATE_ASSEMBLE_XID" val="5f48a2c2f3f92eac73830e38"/>
  <p:tag name="KSO_WM_TEMPLATE_ASSEMBLE_GROUPID" val="5f48a2c2f3f92eac73830e38"/>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011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011"/>
  <p:tag name="KSO_WM_UNIT_VALUE" val="159"/>
  <p:tag name="KSO_WM_TEMPLATE_ASSEMBLE_XID" val="5f48a2c2f3f92eac73830e38"/>
  <p:tag name="KSO_WM_TEMPLATE_ASSEMBLE_GROUPID" val="5f48a2c2f3f92eac73830e38"/>
</p:tagLst>
</file>

<file path=ppt/tags/tag1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9011_1*a*1"/>
  <p:tag name="KSO_WM_TEMPLATE_CATEGORY" val="diagram"/>
  <p:tag name="KSO_WM_TEMPLATE_INDEX" val="2020901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m&quot;,&quot;fill_mode&quot;:&quot;full&quot;}"/>
  <p:tag name="KSO_WM_UNIT_DEC_AREA_ID" val="a4209a7af832424a8cf5c1dfbe8d733d"/>
  <p:tag name="KSO_WM_ASSEMBLE_CHIP_INDEX" val="fc135f28e4fd489d93f08a71d2d8d156"/>
  <p:tag name="KSO_WM_UNIT_TEXT_FILL_FORE_SCHEMECOLOR_INDEX_BRIGHTNESS" val="0"/>
  <p:tag name="KSO_WM_UNIT_TEXT_FILL_FORE_SCHEMECOLOR_INDEX" val="13"/>
  <p:tag name="KSO_WM_UNIT_TEXT_FILL_TYPE" val="1"/>
  <p:tag name="KSO_WM_TEMPLATE_ASSEMBLE_XID" val="5f48a2c2f3f92eac73830e38"/>
  <p:tag name="KSO_WM_TEMPLATE_ASSEMBLE_GROUPID" val="5f48a2c2f3f92eac73830e38"/>
  <p:tag name="KSO_WM_TAG_FRONT_SIZE" val=""/>
  <p:tag name="KSO_WM_TAG_BACKGROUP_ID" val=""/>
  <p:tag name="KSO_WM_TAG_BACKGROUP_SIZE" val=""/>
  <p:tag name="KSO_WM_TAG_ZODER_POSITION" val=""/>
</p:tagLst>
</file>

<file path=ppt/tags/tag16.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2T17:14:55&quot;,&#10;    &quot;max&quot;: 21.600000000000001,&#10;    &quot;topChanged&quot;: 0&#10;}&#10;"/>
  <p:tag name="KSO_WM_UNIT_TEXT_FILL_FORE_SCHEMECOLOR_INDEX_BRIGHTNESS" val="0"/>
  <p:tag name="KSO_WM_UNIT_TEXT_FILL_FORE_SCHEMECOLOR_INDEX" val="13"/>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
  <p:tag name="KSO_WM_UNIT_NOCLEAR" val="0"/>
  <p:tag name="KSO_WM_UNIT_VALUE" val="17"/>
  <p:tag name="KSO_WM_UNIT_HIGHLIGHT" val="0"/>
  <p:tag name="KSO_WM_UNIT_COMPATIBLE" val="0"/>
  <p:tag name="KSO_WM_UNIT_DIAGRAM_ISNUMVISUAL" val="0"/>
  <p:tag name="KSO_WM_UNIT_DIAGRAM_ISREFERUNIT" val="0"/>
  <p:tag name="KSO_WM_UNIT_TYPE" val="h_a"/>
  <p:tag name="KSO_WM_UNIT_INDEX" val="1_1"/>
  <p:tag name="KSO_WM_UNIT_ID" val="diagram20209011_1*h_a*1_1"/>
  <p:tag name="KSO_WM_TEMPLATE_CATEGORY" val="diagram"/>
  <p:tag name="KSO_WM_TEMPLATE_INDEX" val="20209011"/>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CHIP_FILLAREA_FILL_RULE" val="{&quot;fill_align&quot;:&quot;cm&quot;,&quot;fill_mode&quot;:&quot;full&quot;}"/>
  <p:tag name="KSO_WM_UNIT_DEC_AREA_ID" val="c766d9d079414a50b887d50bfab71e5a"/>
  <p:tag name="KSO_WM_ASSEMBLE_CHIP_INDEX" val="84fd3693b2b3449688745b63c2aa5106"/>
  <p:tag name="KSO_WM_UNIT_TEXT_FILL_FORE_SCHEMECOLOR_INDEX_BRIGHTNESS" val="0"/>
  <p:tag name="KSO_WM_UNIT_TEXT_FILL_FORE_SCHEMECOLOR_INDEX" val="13"/>
  <p:tag name="KSO_WM_UNIT_TEXT_FILL_TYPE" val="1"/>
  <p:tag name="KSO_WM_TEMPLATE_ASSEMBLE_XID" val="5f48a2c2f3f92eac73830e38"/>
  <p:tag name="KSO_WM_TEMPLATE_ASSEMBLE_GROUPID" val="5f48a2c2f3f92eac73830e38"/>
  <p:tag name="KSO_WM_TAG_FRONT_SIZE" val=""/>
  <p:tag name="KSO_WM_TAG_BACKGROUP_ID" val=""/>
  <p:tag name="KSO_WM_TAG_BACKGROUP_SIZE" val=""/>
  <p:tag name="KSO_WM_TAG_ZODER_POSITION" val=""/>
</p:tagLst>
</file>

<file path=ppt/tags/tag161.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09011_1*h_f*1_1"/>
  <p:tag name="KSO_WM_TEMPLATE_CATEGORY" val="diagram"/>
  <p:tag name="KSO_WM_TEMPLATE_INDEX" val="20209011"/>
  <p:tag name="KSO_WM_UNIT_LAYERLEVEL" val="1_1"/>
  <p:tag name="KSO_WM_TAG_VERSION" val="1.0"/>
  <p:tag name="KSO_WM_BEAUTIFY_FLAG" val="#wm#"/>
  <p:tag name="KSO_WM_UNIT_SUBTYPE" val="a"/>
  <p:tag name="KSO_WM_UNIT_DEFAULT_FONT" val="14;20;2"/>
  <p:tag name="KSO_WM_UNIT_BLOCK" val="0"/>
  <p:tag name="KSO_WM_UNIT_VALUE" val="153"/>
  <p:tag name="KSO_WM_UNIT_SHOW_EDIT_AREA_INDICATION" val="1"/>
  <p:tag name="KSO_WM_CHIP_GROUPID" val="5e6b05b36848fb12bee65ad8"/>
  <p:tag name="KSO_WM_CHIP_XID" val="5e6b05b36848fb12bee65ada"/>
  <p:tag name="KSO_WM_CHIP_FILLAREA_FILL_RULE" val="{&quot;fill_align&quot;:&quot;cm&quot;,&quot;fill_mode&quot;:&quot;full&quot;}"/>
  <p:tag name="KSO_WM_UNIT_DEC_AREA_ID" val="c766d9d079414a50b887d50bfab71e5a"/>
  <p:tag name="KSO_WM_ASSEMBLE_CHIP_INDEX" val="84fd3693b2b3449688745b63c2aa5106"/>
  <p:tag name="KSO_WM_UNIT_TEXT_FILL_FORE_SCHEMECOLOR_INDEX_BRIGHTNESS" val="0.25"/>
  <p:tag name="KSO_WM_UNIT_TEXT_FILL_FORE_SCHEMECOLOR_INDEX" val="13"/>
  <p:tag name="KSO_WM_UNIT_TEXT_FILL_TYPE" val="1"/>
  <p:tag name="KSO_WM_TEMPLATE_ASSEMBLE_XID" val="5f48a2c2f3f92eac73830e38"/>
  <p:tag name="KSO_WM_TEMPLATE_ASSEMBLE_GROUPID" val="5f48a2c2f3f92eac73830e38"/>
  <p:tag name="KSO_WM_TAG_FRONT_SIZE" val=""/>
  <p:tag name="KSO_WM_TAG_BACKGROUP_ID" val=""/>
  <p:tag name="KSO_WM_TAG_BACKGROUP_SIZE" val=""/>
  <p:tag name="KSO_WM_TAG_ZODER_POSITION" val=""/>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
  <p:tag name="KSO_WM_UNIT_NOCLEAR" val="0"/>
  <p:tag name="KSO_WM_UNIT_VALUE" val="17"/>
  <p:tag name="KSO_WM_UNIT_HIGHLIGHT" val="0"/>
  <p:tag name="KSO_WM_UNIT_COMPATIBLE" val="0"/>
  <p:tag name="KSO_WM_UNIT_DIAGRAM_ISNUMVISUAL" val="0"/>
  <p:tag name="KSO_WM_UNIT_DIAGRAM_ISREFERUNIT" val="0"/>
  <p:tag name="KSO_WM_UNIT_TYPE" val="h_a"/>
  <p:tag name="KSO_WM_UNIT_INDEX" val="2_1"/>
  <p:tag name="KSO_WM_UNIT_ID" val="diagram20209011_1*h_a*2_1"/>
  <p:tag name="KSO_WM_TEMPLATE_CATEGORY" val="diagram"/>
  <p:tag name="KSO_WM_TEMPLATE_INDEX" val="20209011"/>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CHIP_FILLAREA_FILL_RULE" val="{&quot;fill_align&quot;:&quot;cm&quot;,&quot;fill_mode&quot;:&quot;full&quot;}"/>
  <p:tag name="KSO_WM_UNIT_DEC_AREA_ID" val="9893c3927584497db07740dfd20546cb"/>
  <p:tag name="KSO_WM_ASSEMBLE_CHIP_INDEX" val="f7f2e51926cf4eba9ec3d2413ebed786"/>
  <p:tag name="KSO_WM_UNIT_TEXT_FILL_FORE_SCHEMECOLOR_INDEX_BRIGHTNESS" val="0"/>
  <p:tag name="KSO_WM_UNIT_TEXT_FILL_FORE_SCHEMECOLOR_INDEX" val="13"/>
  <p:tag name="KSO_WM_UNIT_TEXT_FILL_TYPE" val="1"/>
  <p:tag name="KSO_WM_TEMPLATE_ASSEMBLE_XID" val="5f48a2c2f3f92eac73830e38"/>
  <p:tag name="KSO_WM_TEMPLATE_ASSEMBLE_GROUPID" val="5f48a2c2f3f92eac73830e38"/>
  <p:tag name="KSO_WM_TAG_FRONT_SIZE" val=""/>
  <p:tag name="KSO_WM_TAG_BACKGROUP_ID" val=""/>
  <p:tag name="KSO_WM_TAG_BACKGROUP_SIZE" val=""/>
  <p:tag name="KSO_WM_TAG_ZODER_POSITION" val=""/>
</p:tagLst>
</file>

<file path=ppt/tags/tag163.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h_f"/>
  <p:tag name="KSO_WM_UNIT_INDEX" val="2_1"/>
  <p:tag name="KSO_WM_UNIT_ID" val="diagram20209011_1*h_f*2_1"/>
  <p:tag name="KSO_WM_TEMPLATE_CATEGORY" val="diagram"/>
  <p:tag name="KSO_WM_TEMPLATE_INDEX" val="20209011"/>
  <p:tag name="KSO_WM_UNIT_LAYERLEVEL" val="1_1"/>
  <p:tag name="KSO_WM_TAG_VERSION" val="1.0"/>
  <p:tag name="KSO_WM_BEAUTIFY_FLAG" val="#wm#"/>
  <p:tag name="KSO_WM_UNIT_SUBTYPE" val="a"/>
  <p:tag name="KSO_WM_UNIT_DEFAULT_FONT" val="14;20;2"/>
  <p:tag name="KSO_WM_UNIT_BLOCK" val="0"/>
  <p:tag name="KSO_WM_UNIT_VALUE" val="153"/>
  <p:tag name="KSO_WM_UNIT_SHOW_EDIT_AREA_INDICATION" val="1"/>
  <p:tag name="KSO_WM_CHIP_GROUPID" val="5e6b05b36848fb12bee65ad8"/>
  <p:tag name="KSO_WM_CHIP_XID" val="5e6b05b36848fb12bee65ada"/>
  <p:tag name="KSO_WM_CHIP_FILLAREA_FILL_RULE" val="{&quot;fill_align&quot;:&quot;cm&quot;,&quot;fill_mode&quot;:&quot;full&quot;}"/>
  <p:tag name="KSO_WM_UNIT_DEC_AREA_ID" val="9893c3927584497db07740dfd20546cb"/>
  <p:tag name="KSO_WM_ASSEMBLE_CHIP_INDEX" val="f7f2e51926cf4eba9ec3d2413ebed786"/>
  <p:tag name="KSO_WM_UNIT_TEXT_FILL_FORE_SCHEMECOLOR_INDEX_BRIGHTNESS" val="0.25"/>
  <p:tag name="KSO_WM_UNIT_TEXT_FILL_FORE_SCHEMECOLOR_INDEX" val="13"/>
  <p:tag name="KSO_WM_UNIT_TEXT_FILL_TYPE" val="1"/>
  <p:tag name="KSO_WM_TEMPLATE_ASSEMBLE_XID" val="5f48a2c2f3f92eac73830e38"/>
  <p:tag name="KSO_WM_TEMPLATE_ASSEMBLE_GROUPID" val="5f48a2c2f3f92eac73830e38"/>
  <p:tag name="KSO_WM_TAG_FRONT_SIZE" val=""/>
  <p:tag name="KSO_WM_TAG_BACKGROUP_ID" val=""/>
  <p:tag name="KSO_WM_TAG_BACKGROUP_SIZE" val=""/>
  <p:tag name="KSO_WM_TAG_ZODER_POSITION" val=""/>
</p:tagLst>
</file>

<file path=ppt/tags/tag164.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8-28T14:23:10&quot;,&#10;    &quot;max&quot;: 3.979527745284436,&#10;    &quot;topChanged&quot;: 0&#10;}&#10;"/>
  <p:tag name="KSO_WM_UNIT_TEXT_FILL_FORE_SCHEMECOLOR_INDEX_BRIGHTNESS" val="0"/>
  <p:tag name="KSO_WM_UNIT_TEXT_FILL_FORE_SCHEMECOLOR_INDEX" val="13"/>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KSO_WM_SLIDE_ID" val="diagram2020855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554"/>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09-22T17:14:55&quot;,&quot;maxSize&quot;:{&quot;size1&quot;:24.399999999999999},&quot;minSize&quot;:{&quot;size1&quot;:22.399999999999999},&quot;normalSize&quot;:{&quot;size1&quot;:22.399999999999999},&quot;subLayout&quot;:[{&quot;id&quot;:&quot;2020-09-22T17:14:55&quot;,&quot;margin&quot;:{&quot;bottom&quot;:0.026000002399086952,&quot;left&quot;:2.5399999618530273,&quot;right&quot;:9.3129997253417969,&quot;top&quot;:2.1170001029968262},&quot;type&quot;:0},{&quot;id&quot;:&quot;2020-09-22T17:14:55&quot;,&quot;margin&quot;:{&quot;bottom&quot;:2.9630000591278076,&quot;left&quot;:2.5399999618530273,&quot;right&quot;:2.5399999618530273,&quot;top&quot;:2.0899999141693115},&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a6a0dfab663e44c2ba920b65ae69ae35&quot;,&quot;fill_align&quot;:&quot;lm&quot;,&quot;text_align&quot;:&quot;lm&quot;,&quot;text_direction&quot;:&quot;horizontal&quot;,&quot;chip_types&quot;:[&quot;header&quot;]},{&quot;fill_id&quot;:&quot;374ccdda6b66494bba78fc484e66cf01&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fbd8f1c417157da4526f"/>
  <p:tag name="KSO_WM_CHIP_GROUPID" val="5ef2fbd8f1c417157da4526e"/>
  <p:tag name="KSO_WM_SLIDE_BK_DARK_LIGHT" val="2"/>
  <p:tag name="KSO_WM_SLIDE_BACKGROUND_TYPE" val="general"/>
  <p:tag name="KSO_WM_SLIDE_SUPPORT_FEATURE_TYPE" val="0"/>
  <p:tag name="KSO_WM_TEMPLATE_ASSEMBLE_XID" val="5f69c08fb22fc7aed70b6179"/>
  <p:tag name="KSO_WM_TEMPLATE_ASSEMBLE_GROUPID" val="5f69c08fb22fc7aed70b6179"/>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54_1*i*1"/>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f43db63a1bf644c78865d15c43542aff"/>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68"/>
  <p:tag name="KSO_WM_TEMPLATE_ASSEMBLE_XID" val="5f69c08fb22fc7aed70b6179"/>
  <p:tag name="KSO_WM_TEMPLATE_ASSEMBLE_GROUPID" val="5f69c08fb22fc7aed70b6179"/>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554_1*i*2"/>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bfc6aae100d546ff901883ad2305657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552"/>
  <p:tag name="KSO_WM_TEMPLATE_ASSEMBLE_XID" val="5f69c08fb22fc7aed70b6179"/>
  <p:tag name="KSO_WM_TEMPLATE_ASSEMBLE_GROUPID" val="5f69c08fb22fc7aed70b6179"/>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554_1*i*3"/>
  <p:tag name="KSO_WM_TEMPLATE_CATEGORY" val="diagram"/>
  <p:tag name="KSO_WM_TEMPLATE_INDEX" val="20208554"/>
  <p:tag name="KSO_WM_UNIT_LAYERLEVEL" val="1"/>
  <p:tag name="KSO_WM_TAG_VERSION" val="1.0"/>
  <p:tag name="KSO_WM_BEAUTIFY_FLAG" val="#wm#"/>
  <p:tag name="KSO_WM_UNIT_BLOCK" val="0"/>
  <p:tag name="KSO_WM_UNIT_SM_LIMIT_TYPE" val="2"/>
  <p:tag name="KSO_WM_UNIT_DEC_AREA_ID" val="506e7bdddee74139a79273e684640f2f"/>
  <p:tag name="KSO_WM_UNIT_DECORATE_INFO" val="{&quot;DecorateInfoH&quot;:{&quot;IsAbs&quot;:true},&quot;DecorateInfoW&quot;:{&quot;IsAbs&quot;:true},&quot;DecorateInfoX&quot;:{&quot;IsAbs&quot;:true,&quot;Pos&quot;:1},&quot;DecorateInfoY&quot;:{&quot;IsAbs&quot;:true,&quot;Pos&quot;:1},&quot;ReferentInfo&quot;:{&quot;Id&quot;:&quot;a24d01217f874705806aa77a21533279&quot;,&quot;X&quot;:{&quot;Pos&quot;:1},&quot;Y&quot;:{&quot;Pos&quot;:1}},&quot;whChangeMode&quot;:0}"/>
  <p:tag name="KSO_WM_CHIP_GROUPID" val="5ef2fbd8f1c417157da4526e"/>
  <p:tag name="KSO_WM_CHIP_XID" val="5ef2fbd8f1c417157da4526f"/>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40"/>
  <p:tag name="KSO_WM_TEMPLATE_ASSEMBLE_XID" val="5f69c08fb22fc7aed70b6179"/>
  <p:tag name="KSO_WM_TEMPLATE_ASSEMBLE_GROUPID" val="5f69c08fb22fc7aed70b6179"/>
</p:tagLst>
</file>

<file path=ppt/tags/tag1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554_1*a*1"/>
  <p:tag name="KSO_WM_TEMPLATE_CATEGORY" val="diagram"/>
  <p:tag name="KSO_WM_TEMPLATE_INDEX" val="2020855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m&quot;,&quot;fill_mode&quot;:&quot;full&quot;}"/>
  <p:tag name="KSO_WM_UNIT_DEC_AREA_ID" val="81a25305a4544a1693aeb706d1a64d33"/>
  <p:tag name="KSO_WM_ASSEMBLE_CHIP_INDEX" val="3480145de5fd402886b03e987883d6c4"/>
  <p:tag name="KSO_WM_UNIT_TEXT_FILL_FORE_SCHEMECOLOR_INDEX_BRIGHTNESS" val="0"/>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17.xml><?xml version="1.0" encoding="utf-8"?>
<p:tagLst xmlns:a="http://schemas.openxmlformats.org/drawingml/2006/main" xmlns:r="http://schemas.openxmlformats.org/officeDocument/2006/relationships" xmlns:p="http://schemas.openxmlformats.org/presentationml/2006/main">
  <p:tag name="KSO_WM_SLIDE_ID" val="diagram2020855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554"/>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09-22T17:14:55&quot;,&quot;maxSize&quot;:{&quot;size1&quot;:24.399999999999999},&quot;minSize&quot;:{&quot;size1&quot;:22.399999999999999},&quot;normalSize&quot;:{&quot;size1&quot;:22.399999999999999},&quot;subLayout&quot;:[{&quot;id&quot;:&quot;2020-09-22T17:14:55&quot;,&quot;margin&quot;:{&quot;bottom&quot;:0.026000002399086952,&quot;left&quot;:2.5399999618530273,&quot;right&quot;:9.3129997253417969,&quot;top&quot;:2.1170001029968262},&quot;type&quot;:0},{&quot;id&quot;:&quot;2020-09-22T17:14:55&quot;,&quot;margin&quot;:{&quot;bottom&quot;:2.9630000591278076,&quot;left&quot;:2.5399999618530273,&quot;right&quot;:2.5399999618530273,&quot;top&quot;:2.0899999141693115},&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a6a0dfab663e44c2ba920b65ae69ae35&quot;,&quot;fill_align&quot;:&quot;lm&quot;,&quot;text_align&quot;:&quot;lm&quot;,&quot;text_direction&quot;:&quot;horizontal&quot;,&quot;chip_types&quot;:[&quot;header&quot;]},{&quot;fill_id&quot;:&quot;374ccdda6b66494bba78fc484e66cf01&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fbd8f1c417157da4526f"/>
  <p:tag name="KSO_WM_CHIP_GROUPID" val="5ef2fbd8f1c417157da4526e"/>
  <p:tag name="KSO_WM_SLIDE_BK_DARK_LIGHT" val="2"/>
  <p:tag name="KSO_WM_SLIDE_BACKGROUND_TYPE" val="general"/>
  <p:tag name="KSO_WM_SLIDE_SUPPORT_FEATURE_TYPE" val="0"/>
  <p:tag name="KSO_WM_TEMPLATE_ASSEMBLE_XID" val="5f69c08fb22fc7aed70b6179"/>
  <p:tag name="KSO_WM_TEMPLATE_ASSEMBLE_GROUPID" val="5f69c08fb22fc7aed70b6179"/>
</p:tagLst>
</file>

<file path=ppt/tags/tag17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554_1*f*1"/>
  <p:tag name="KSO_WM_TEMPLATE_CATEGORY" val="diagram"/>
  <p:tag name="KSO_WM_TEMPLATE_INDEX" val="2020855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CHIP_FILLAREA_FILL_RULE" val="{&quot;fill_align&quot;:&quot;cm&quot;,&quot;fill_mode&quot;:&quot;full&quot;}"/>
  <p:tag name="KSO_WM_UNIT_DEC_AREA_ID" val="a24d01217f874705806aa77a21533279"/>
  <p:tag name="KSO_WM_ASSEMBLE_CHIP_INDEX" val="d8bc29e55ba24cfe86693ade85a75a1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171.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2T17:14:55&quot;,&#10;    &quot;max&quot;: 21.600000000000001,&#10;    &quot;topChanged&quot;: 0&#10;}&#10;"/>
  <p:tag name="KSO_WM_UNIT_TEXT_FILL_FORE_SCHEMECOLOR_INDEX_BRIGHTNESS" val="0"/>
  <p:tag name="KSO_WM_UNIT_TEXT_FILL_FORE_SCHEMECOLOR_INDEX" val="13"/>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Lst>
</file>

<file path=ppt/tags/tag173.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54_1*i*1"/>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f43db63a1bf644c78865d15c43542aff"/>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68"/>
  <p:tag name="KSO_WM_TEMPLATE_ASSEMBLE_XID" val="5f69c08fb22fc7aed70b6179"/>
  <p:tag name="KSO_WM_TEMPLATE_ASSEMBLE_GROUPID" val="5f69c08fb22fc7aed70b6179"/>
</p:tagLst>
</file>

<file path=ppt/tags/tag180.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TAG_FRONT_SIZE" val=""/>
  <p:tag name="KSO_WM_TAG_BACKGROUP_ID" val=""/>
  <p:tag name="KSO_WM_TAG_BACKGROUP_SIZE" val=""/>
  <p:tag name="KSO_WM_TAG_ZODER_POSITION" val=""/>
  <p:tag name="KSO_WM_UNIT_TEXT_FILL_FORE_SCHEMECOLOR_INDEX_BRIGHTNESS" val="0.25"/>
  <p:tag name="KSO_WM_UNIT_TEXT_FILL_FORE_SCHEMECOLOR_INDEX" val="13"/>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UNIT_TEXT_PART_ID_V2" val="a-3-2"/>
  <p:tag name="KSO_WM_UNIT_COLOR_SCHEME_SHAPE_ID" val="3"/>
  <p:tag name="KSO_WM_UNIT_COLOR_SCHEME_PARENT_PAGE" val="0_1"/>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755_1*a*1"/>
  <p:tag name="KSO_WM_TEMPLATE_CATEGORY" val="diagram"/>
  <p:tag name="KSO_WM_TEMPLATE_INDEX" val="20194755"/>
  <p:tag name="KSO_WM_UNIT_LAYERLEVEL" val="1"/>
  <p:tag name="KSO_WM_TAG_VERSION" val="1.0"/>
  <p:tag name="KSO_WM_BEAUTIFY_FLAG" val="#wm#"/>
  <p:tag name="KSO_WM_UNIT_PRESET_TEXT" val="单击此处添加标题"/>
  <p:tag name="KSO_WM_TAG_FRONT_SIZE" val=""/>
  <p:tag name="KSO_WM_TAG_BACKGROUP_ID" val=""/>
  <p:tag name="KSO_WM_TAG_BACKGROUP_SIZE" val=""/>
  <p:tag name="KSO_WM_TAG_ZODER_POSITION" val=""/>
</p:tagLst>
</file>

<file path=ppt/tags/tag1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SLIDE_ID" val="diagram20212191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347.95*300.702"/>
  <p:tag name="KSO_WM_SLIDE_POSITION" val="480.024*143.299"/>
  <p:tag name="KSO_WM_TAG_VERSION" val="1.0"/>
  <p:tag name="KSO_WM_BEAUTIFY_FLAG" val="#wm#"/>
  <p:tag name="KSO_WM_TEMPLATE_CATEGORY" val="diagram"/>
  <p:tag name="KSO_WM_TEMPLATE_INDEX" val="20212191"/>
  <p:tag name="KSO_WM_SLIDE_LAYOUT" val="a_h"/>
  <p:tag name="KSO_WM_SLIDE_LAYOUT_CNT" val="1_1"/>
  <p:tag name="KSO_WM_SLIDE_CAN_ADD_NAVIGATION" val="1"/>
  <p:tag name="KSO_WM_SLIDE_RATIO" val="1.777778"/>
  <p:tag name="KSO_WM_SLIDE_LAYOUT_INFO" val="{&quot;backgroundInfo&quot;:[{&quot;bottom&quot;:0,&quot;bottomAbs&quot;:false,&quot;left&quot;:0,&quot;leftAbs&quot;:false,&quot;right&quot;:0,&quot;rightAbs&quot;:false,&quot;top&quot;:0,&quot;topAbs&quot;:false,&quot;type&quot;:&quot;general&quot;}],&quot;direction&quot;:1,&quot;id&quot;:&quot;2020-09-28T22:37:05&quot;,&quot;maxSize&quot;:{&quot;size1&quot;:43.174454667170842},&quot;minSize&quot;:{&quot;size1&quot;:43.174454667170842},&quot;normalSize&quot;:{&quot;size1&quot;:43.174454667170842},&quot;subLayout&quot;:[{&quot;id&quot;:&quot;2020-09-28T22:37:05&quot;,&quot;margin&quot;:{&quot;bottom&quot;:5.9270000457763672,&quot;left&quot;:3.809999942779541,&quot;right&quot;:0,&quot;top&quot;:5.0799999237060547},&quot;type&quot;:0},{&quot;id&quot;:&quot;2020-09-28T22:37:05&quot;,&quot;margin&quot;:{&quot;bottom&quot;:2.5399999618530273,&quot;left&quot;:1.2699999809265137,&quot;right&quot;:4.2329998016357422,&quot;top&quot;:2.5399999618530273},&quot;maxSize&quot;:{&quot;size1&quot;:39.433300823635527},&quot;minSize&quot;:{&quot;size1&quot;:23.533300823635525},&quot;normalSize&quot;:{&quot;size1&quot;:23.533300823635525},&quot;subLayout&quot;:[{&quot;id&quot;:&quot;2020-09-28T22:37:05&quot;,&quot;margin&quot;:{&quot;bottom&quot;:0.046930205076932907,&quot;left&quot;:1.2699999809265137,&quot;right&quot;:4.2329998016357422,&quot;top&quot;:2.5399999618530273},&quot;type&quot;:0},{&quot;id&quot;:&quot;2020-09-28T22:37:05&quot;,&quot;margin&quot;:{&quot;bottom&quot;:2.5399999618530273,&quot;left&quot;:1.2699999809265137,&quot;right&quot;:4.2329998016357422,&quot;top&quot;:0.14886131882667542},&quot;type&quot;:0}],&quot;type&quot;:0}],&quot;type&quot;:0}"/>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9d7e0772fe1b40ea8322166792423364&quot;,&quot;fill_align&quot;:&quot;cm&quot;,&quot;chip_types&quot;:[&quot;text&quot;,&quot;header&quot;]},{&quot;text_align&quot;:&quot;lm&quot;,&quot;text_direction&quot;:&quot;horizontal&quot;,&quot;support_features&quot;:[&quot;carousel&quot;],&quot;support_big_font&quot;:false,&quot;fill_id&quot;:&quot;813a440e5afc4a72b00f4c036d03f93b&quot;,&quot;fill_align&quot;:&quot;cm&quot;,&quot;chip_types&quot;:[&quot;text&quot;,&quot;picture&quot;,&quot;chart&quot;,&quot;table&quot;,&quot;video&quot;]}],[{&quot;text_align&quot;:&quot;cm&quot;,&quot;text_direction&quot;:&quot;horizontal&quot;,&quot;support_big_font&quot;:false,&quot;fill_id&quot;:&quot;9d7e0772fe1b40ea8322166792423364&quot;,&quot;fill_align&quot;:&quot;cm&quot;,&quot;chip_types&quot;:[&quot;text&quot;,&quot;header&quot;]},{&quot;text_align&quot;:&quot;lm&quot;,&quot;text_direction&quot;:&quot;horizontal&quot;,&quot;support_features&quot;:[&quot;carousel&quot;],&quot;support_big_font&quot;:false,&quot;fill_id&quot;:&quot;813a440e5afc4a72b00f4c036d03f93b&quot;,&quot;fill_align&quot;:&quot;cm&quot;,&quot;chip_types&quot;:[&quot;text&quot;,&quot;picture&quot;,&quot;chart&quot;,&quot;table&quot;,&quot;video&quot;]}]]"/>
  <p:tag name="KSO_WM_SLIDE_BACKGROUND" val="[&quot;general&quot;]"/>
  <p:tag name="KSO_WM_CHIP_XID" val="5eedbca6fa6683b8872baa7e"/>
  <p:tag name="KSO_WM_CHIP_DECFILLPROP" val="[]"/>
  <p:tag name="KSO_WM_CHIP_GROUPID" val="5eedbca6fa6683b8872baa7d"/>
  <p:tag name="KSO_WM_SLIDE_BK_DARK_LIGHT" val="2"/>
  <p:tag name="KSO_WM_SLIDE_BACKGROUND_TYPE" val="general"/>
  <p:tag name="KSO_WM_SLIDE_SUPPORT_FEATURE_TYPE" val="0"/>
  <p:tag name="KSO_WM_TEMPLATE_ASSEMBLE_XID" val="5f71f5090ff15d9a40eff918"/>
  <p:tag name="KSO_WM_TEMPLATE_ASSEMBLE_GROUPID" val="5f71f5090ff15d9a40eff918"/>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191_1*i*1"/>
  <p:tag name="KSO_WM_TEMPLATE_CATEGORY" val="diagram"/>
  <p:tag name="KSO_WM_TEMPLATE_INDEX" val="20212191"/>
  <p:tag name="KSO_WM_UNIT_LAYERLEVEL" val="1"/>
  <p:tag name="KSO_WM_TAG_VERSION" val="1.0"/>
  <p:tag name="KSO_WM_BEAUTIFY_FLAG" val="#wm#"/>
  <p:tag name="KSO_WM_UNIT_BLOCK" val="0"/>
  <p:tag name="KSO_WM_UNIT_SM_LIMIT_TYPE" val="1"/>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UNIT_DEC_AREA_ID" val="544e3ac726024a87a4e983faf016091e"/>
  <p:tag name="KSO_WM_CHIP_GROUPID" val="5eedbca6fa6683b8872baa7d"/>
  <p:tag name="KSO_WM_CHIP_XID" val="5eedbca6fa6683b8872baa7e"/>
  <p:tag name="KSO_WM_UNIT_TEXT_FILL_FORE_SCHEMECOLOR_INDEX_BRIGHTNESS" val="0"/>
  <p:tag name="KSO_WM_UNIT_TEXT_FILL_FORE_SCHEMECOLOR_INDEX" val="2"/>
  <p:tag name="KSO_WM_UNIT_TEXT_FILL_TYPE" val="1"/>
  <p:tag name="KSO_WM_UNIT_VALUE" val="675"/>
  <p:tag name="KSO_WM_TEMPLATE_ASSEMBLE_XID" val="5f71f5090ff15d9a40eff918"/>
  <p:tag name="KSO_WM_TEMPLATE_ASSEMBLE_GROUPID" val="5f71f5090ff15d9a40eff918"/>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191_1*i*2"/>
  <p:tag name="KSO_WM_TEMPLATE_CATEGORY" val="diagram"/>
  <p:tag name="KSO_WM_TEMPLATE_INDEX" val="20212191"/>
  <p:tag name="KSO_WM_UNIT_LAYERLEVEL" val="1"/>
  <p:tag name="KSO_WM_TAG_VERSION" val="1.0"/>
  <p:tag name="KSO_WM_BEAUTIFY_FLAG" val="#wm#"/>
  <p:tag name="KSO_WM_UNIT_SM_LIMIT_TYPE" val="1"/>
  <p:tag name="KSO_WM_UNIT_BLOCK" val="0"/>
  <p:tag name="KSO_WM_UNIT_DEC_AREA_ID" val="a9c2b6eb11da47fb875a3341252664a3"/>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edbca6fa6683b8872baa7d"/>
  <p:tag name="KSO_WM_CHIP_XID" val="5eedbca6fa6683b8872baa7e"/>
  <p:tag name="KSO_WM_UNIT_VALUE" val="20"/>
  <p:tag name="KSO_WM_TEMPLATE_ASSEMBLE_XID" val="5f71f5090ff15d9a40eff918"/>
  <p:tag name="KSO_WM_TEMPLATE_ASSEMBLE_GROUPID" val="5f71f5090ff15d9a40eff918"/>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191_1*i*3"/>
  <p:tag name="KSO_WM_TEMPLATE_CATEGORY" val="diagram"/>
  <p:tag name="KSO_WM_TEMPLATE_INDEX" val="20212191"/>
  <p:tag name="KSO_WM_UNIT_LAYERLEVEL" val="1"/>
  <p:tag name="KSO_WM_TAG_VERSION" val="1.0"/>
  <p:tag name="KSO_WM_BEAUTIFY_FLAG" val="#wm#"/>
  <p:tag name="KSO_WM_UNIT_SM_LIMIT_TYPE" val="1"/>
  <p:tag name="KSO_WM_UNIT_BLOCK" val="0"/>
  <p:tag name="KSO_WM_UNIT_DEC_AREA_ID" val="30c65084b8f1453cb909e9c6048ae1c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edbca6fa6683b8872baa7d"/>
  <p:tag name="KSO_WM_CHIP_XID" val="5eedbca6fa6683b8872baa7e"/>
  <p:tag name="KSO_WM_UNIT_TEXT_FILL_FORE_SCHEMECOLOR_INDEX_BRIGHTNESS" val="0"/>
  <p:tag name="KSO_WM_UNIT_TEXT_FILL_FORE_SCHEMECOLOR_INDEX" val="14"/>
  <p:tag name="KSO_WM_UNIT_TEXT_FILL_TYPE" val="1"/>
  <p:tag name="KSO_WM_UNIT_VALUE" val="3"/>
  <p:tag name="KSO_WM_TEMPLATE_ASSEMBLE_XID" val="5f71f5090ff15d9a40eff918"/>
  <p:tag name="KSO_WM_TEMPLATE_ASSEMBLE_GROUPID" val="5f71f5090ff15d9a40eff918"/>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191_1*i*4"/>
  <p:tag name="KSO_WM_TEMPLATE_CATEGORY" val="diagram"/>
  <p:tag name="KSO_WM_TEMPLATE_INDEX" val="20212191"/>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f5ec0322ae8143fb9941d1cc464fc938;5ae0436db37f4e269b43a2df7cbadebb&quot;,&quot;X&quot;:{&quot;Pos&quot;:1},&quot;Y&quot;:{&quot;Pos&quot;:1}},&quot;whChangeMode&quot;:0}"/>
  <p:tag name="KSO_WM_UNIT_DEC_AREA_ID" val="7d4280bbbc5e40369e2195a5db335288"/>
  <p:tag name="KSO_WM_CHIP_GROUPID" val="5eedbca6fa6683b8872baa7d"/>
  <p:tag name="KSO_WM_CHIP_XID" val="5eedbca6fa6683b8872baa7e"/>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480"/>
  <p:tag name="KSO_WM_TEMPLATE_ASSEMBLE_XID" val="5f71f5090ff15d9a40eff918"/>
  <p:tag name="KSO_WM_TEMPLATE_ASSEMBLE_GROUPID" val="5f71f5090ff15d9a40eff918"/>
</p:tagLst>
</file>

<file path=ppt/tags/tag1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2191_1*a*1"/>
  <p:tag name="KSO_WM_TEMPLATE_CATEGORY" val="diagram"/>
  <p:tag name="KSO_WM_TEMPLATE_INDEX" val="20212191"/>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934239788874cebb21bbebe08c88854"/>
  <p:tag name="KSO_WM_UNIT_DECORATE_INFO" val=""/>
  <p:tag name="KSO_WM_UNIT_SM_LIMIT_TYPE" val=""/>
  <p:tag name="KSO_WM_CHIP_FILLAREA_FILL_RULE" val="{&quot;fill_align&quot;:&quot;cm&quot;,&quot;fill_mode&quot;:&quot;full&quot;,&quot;sacle_strategy&quot;:&quot;smart&quot;}"/>
  <p:tag name="KSO_WM_ASSEMBLE_CHIP_INDEX" val="b52ec60cad354b96bc9c0f6e69f963f0"/>
  <p:tag name="KSO_WM_UNIT_TEXT_FILL_FORE_SCHEMECOLOR_INDEX_BRIGHTNESS" val="0"/>
  <p:tag name="KSO_WM_UNIT_TEXT_FILL_FORE_SCHEMECOLOR_INDEX" val="13"/>
  <p:tag name="KSO_WM_UNIT_TEXT_FILL_TYPE" val="1"/>
  <p:tag name="KSO_WM_TEMPLATE_ASSEMBLE_XID" val="5f71f5090ff15d9a40eff918"/>
  <p:tag name="KSO_WM_TEMPLATE_ASSEMBLE_GROUPID" val="5f71f5090ff15d9a40eff918"/>
  <p:tag name="KSO_WM_TAG_FRONT_SIZE" val=""/>
  <p:tag name="KSO_WM_TAG_BACKGROUP_ID" val=""/>
  <p:tag name="KSO_WM_TAG_BACKGROUP_SIZE" val=""/>
  <p:tag name="KSO_WM_TAG_ZODER_POSITION" val=""/>
</p:tagLst>
</file>

<file path=ppt/tags/tag1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17"/>
  <p:tag name="KSO_WM_UNIT_HIGHLIGHT" val="0"/>
  <p:tag name="KSO_WM_UNIT_COMPATIBLE" val="0"/>
  <p:tag name="KSO_WM_UNIT_DIAGRAM_ISNUMVISUAL" val="0"/>
  <p:tag name="KSO_WM_UNIT_DIAGRAM_ISREFERUNIT" val="0"/>
  <p:tag name="KSO_WM_UNIT_TYPE" val="h_a"/>
  <p:tag name="KSO_WM_UNIT_INDEX" val="1_1"/>
  <p:tag name="KSO_WM_UNIT_ID" val="diagram20212191_1*h_a*1_1"/>
  <p:tag name="KSO_WM_TEMPLATE_CATEGORY" val="diagram"/>
  <p:tag name="KSO_WM_TEMPLATE_INDEX" val="20212191"/>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f5ec0322ae8143fb9941d1cc464fc938"/>
  <p:tag name="KSO_WM_UNIT_DECORATE_INFO" val=""/>
  <p:tag name="KSO_WM_UNIT_SM_LIMIT_TYPE" val=""/>
  <p:tag name="KSO_WM_CHIP_FILLAREA_FILL_RULE" val="{&quot;fill_align&quot;:&quot;cm&quot;,&quot;fill_mode&quot;:&quot;full&quot;,&quot;sacle_strategy&quot;:&quot;smart&quot;}"/>
  <p:tag name="KSO_WM_ASSEMBLE_CHIP_INDEX" val="3d4276095a7247e19782262a149d0115"/>
  <p:tag name="KSO_WM_UNIT_TEXT_FILL_FORE_SCHEMECOLOR_INDEX_BRIGHTNESS" val="0"/>
  <p:tag name="KSO_WM_UNIT_TEXT_FILL_FORE_SCHEMECOLOR_INDEX" val="13"/>
  <p:tag name="KSO_WM_UNIT_TEXT_FILL_TYPE" val="1"/>
  <p:tag name="KSO_WM_TEMPLATE_ASSEMBLE_XID" val="5f71f5090ff15d9a40eff918"/>
  <p:tag name="KSO_WM_TEMPLATE_ASSEMBLE_GROUPID" val="5f71f5090ff15d9a40eff918"/>
  <p:tag name="KSO_WM_TAG_FRONT_SIZE" val=""/>
  <p:tag name="KSO_WM_TAG_BACKGROUP_ID" val=""/>
  <p:tag name="KSO_WM_TAG_BACKGROUP_SIZE" val=""/>
  <p:tag name="KSO_WM_TAG_ZODER_POSITION"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554_1*i*2"/>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bfc6aae100d546ff901883ad2305657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552"/>
  <p:tag name="KSO_WM_TEMPLATE_ASSEMBLE_XID" val="5f69c08fb22fc7aed70b6179"/>
  <p:tag name="KSO_WM_TEMPLATE_ASSEMBLE_GROUPID" val="5f69c08fb22fc7aed70b6179"/>
</p:tagLst>
</file>

<file path=ppt/tags/tag190.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2191_1*h_f*1_1"/>
  <p:tag name="KSO_WM_TEMPLATE_CATEGORY" val="diagram"/>
  <p:tag name="KSO_WM_TEMPLATE_INDEX" val="20212191"/>
  <p:tag name="KSO_WM_UNIT_LAYERLEVEL" val="1_1"/>
  <p:tag name="KSO_WM_TAG_VERSION" val="1.0"/>
  <p:tag name="KSO_WM_BEAUTIFY_FLAG" val="#wm#"/>
  <p:tag name="KSO_WM_UNIT_SUBTYPE" val="a"/>
  <p:tag name="KSO_WM_UNIT_DEFAULT_FONT" val="14;20;2"/>
  <p:tag name="KSO_WM_UNIT_BLOCK" val="0"/>
  <p:tag name="KSO_WM_UNIT_VALUE" val="153"/>
  <p:tag name="KSO_WM_UNIT_SHOW_EDIT_AREA_INDICATION" val="1"/>
  <p:tag name="KSO_WM_CHIP_GROUPID" val="5e6b05b36848fb12bee65ad8"/>
  <p:tag name="KSO_WM_CHIP_XID" val="5e6b05b36848fb12bee65ada"/>
  <p:tag name="KSO_WM_UNIT_DEC_AREA_ID" val="5ae0436db37f4e269b43a2df7cbadebb"/>
  <p:tag name="KSO_WM_UNIT_DECORATE_INFO" val=""/>
  <p:tag name="KSO_WM_UNIT_SM_LIMIT_TYPE" val=""/>
  <p:tag name="KSO_WM_CHIP_FILLAREA_FILL_RULE" val="{&quot;fill_align&quot;:&quot;cm&quot;,&quot;fill_mode&quot;:&quot;full&quot;,&quot;sacle_strategy&quot;:&quot;smart&quot;}"/>
  <p:tag name="KSO_WM_ASSEMBLE_CHIP_INDEX" val="3d4276095a7247e19782262a149d0115"/>
  <p:tag name="KSO_WM_UNIT_TEXT_FILL_FORE_SCHEMECOLOR_INDEX_BRIGHTNESS" val="0.25"/>
  <p:tag name="KSO_WM_UNIT_TEXT_FILL_FORE_SCHEMECOLOR_INDEX" val="13"/>
  <p:tag name="KSO_WM_UNIT_TEXT_FILL_TYPE" val="1"/>
  <p:tag name="KSO_WM_TEMPLATE_ASSEMBLE_XID" val="5f71f5090ff15d9a40eff918"/>
  <p:tag name="KSO_WM_TEMPLATE_ASSEMBLE_GROUPID" val="5f71f5090ff15d9a40eff918"/>
  <p:tag name="KSO_WM_TAG_FRONT_SIZE" val=""/>
  <p:tag name="KSO_WM_TAG_BACKGROUP_ID" val=""/>
  <p:tag name="KSO_WM_TAG_BACKGROUP_SIZE" val=""/>
  <p:tag name="KSO_WM_TAG_ZODER_POSITION" val=""/>
</p:tagLst>
</file>

<file path=ppt/tags/tag1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584"/>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SLIDE_LAYOUT_INFO" val="{&quot;backgroundInfo&quot;:[{&quot;bottom&quot;:0,&quot;bottomAbs&quot;:false,&quot;left&quot;:0,&quot;leftAbs&quot;:false,&quot;right&quot;:0,&quot;rightAbs&quot;:false,&quot;top&quot;:0.44444444799999999,&quot;topAbs&quot;:false,&quot;type&quot;:&quot;bottomTop&quot;}],&quot;id&quot;:&quot;2020-09-29T18:35:30&quot;,&quot;maxSize&quot;:{&quot;size1&quot;:26.699999999999999},&quot;minSize&quot;:{&quot;size1&quot;:20},&quot;normalSize&quot;:{&quot;size1&quot;:21.184947506561667},&quot;subLayout&quot;:[{&quot;id&quot;:&quot;2020-09-29T18:35:30&quot;,&quot;margin&quot;:{&quot;bottom&quot;:-1.0026547107633071e-15,&quot;left&quot;:1.6929999589920044,&quot;right&quot;:1.6929999589920044,&quot;top&quot;:1.6929999589920044},&quot;type&quot;:0},{&quot;id&quot;:&quot;2020-09-29T18:35:30&quot;,&quot;margin&quot;:{&quot;bottom&quot;:2.5399999618530273,&quot;left&quot;:2.5399999618530273,&quot;right&quot;:2.5399999618530273,&quot;top&quot;:2.1170001029968262},&quot;type&quot;:0}],&quot;type&quot;:0}"/>
  <p:tag name="KSO_WM_SLIDE_BACKGROUND" val="[&quot;bottomTop&quot;]"/>
  <p:tag name="KSO_WM_SLIDE_RATIO" val="1.777778"/>
  <p:tag name="KSO_WM_SLIDE_ID" val="diagram2021258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91"/>
  <p:tag name="KSO_WM_SLIDE_POSITION" val="0*48"/>
  <p:tag name="KSO_WM_TAG_VERSION" val="1.0"/>
  <p:tag name="KSO_WM_SLIDE_LAYOUT" val="a_b_f"/>
  <p:tag name="KSO_WM_SLIDE_LAYOUT_CNT" val="1_1_1"/>
  <p:tag name="KSO_WM_CHIP_FILLPROP" val="[[{&quot;fill_id&quot;:&quot;fbc1d1c81b9c4bca8f09873cfc4ac6db&quot;,&quot;fill_align&quot;:&quot;lt&quot;,&quot;text_align&quot;:&quot;l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quot;fill_id&quot;:&quot;fbc1d1c81b9c4bca8f09873cfc4ac6db&quot;,&quot;fill_align&quot;:&quot;ct&quot;,&quot;text_align&quot;:&quot;c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GROUPID" val="5eda18a25860357932c55e72"/>
  <p:tag name="KSO_WM_CHIP_XID" val="5eda18ef5860357932c55e83"/>
  <p:tag name="KSO_WM_SLIDE_BK_DARK_LIGHT" val="2"/>
  <p:tag name="KSO_WM_SLIDE_BACKGROUND_TYPE" val="bottomTop"/>
  <p:tag name="KSO_WM_SLIDE_SUPPORT_FEATURE_TYPE" val="0"/>
  <p:tag name="KSO_WM_TEMPLATE_ASSEMBLE_XID" val="5f730ddd0ff15d9a40f74289"/>
  <p:tag name="KSO_WM_TEMPLATE_ASSEMBLE_GROUPID" val="5f730ddd0ff15d9a40f74289"/>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2584_1*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584"/>
  <p:tag name="KSO_WM_UNIT_VALUE" val="742"/>
  <p:tag name="KSO_WM_TEMPLATE_ASSEMBLE_XID" val="5f730ddd0ff15d9a40f74289"/>
  <p:tag name="KSO_WM_TEMPLATE_ASSEMBLE_GROUPID" val="5f730ddd0ff15d9a40f74289"/>
</p:tagLst>
</file>

<file path=ppt/tags/tag194.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diagram20212584_1*i*2"/>
  <p:tag name="KSO_WM_TEMPLATE_CATEGORY" val="diagram"/>
  <p:tag name="KSO_WM_TEMPLATE_INDEX" val="20212584"/>
  <p:tag name="KSO_WM_UNIT_LAYERLEVEL" val="1"/>
  <p:tag name="KSO_WM_TAG_VERSION" val="1.0"/>
  <p:tag name="KSO_WM_BEAUTIFY_FLAG" val="#wm#"/>
  <p:tag name="KSO_WM_CHIP_GROUPID" val="5eda18a25860357932c55e72"/>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2e3bb4d353fa4b3c98121a1c64312fac&quot;,&quot;X&quot;:{&quot;Pos&quot;:1},&quot;Y&quot;:{&quot;Pos&quot;:1}}}"/>
  <p:tag name="KSO_WM_UNIT_DEC_AREA_ID" val="9bcb1745a1984442823f481e14bdaf72"/>
  <p:tag name="KSO_WM_CHIP_XID" val="5eda18ef5860357932c55e83"/>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VALUE" val="756"/>
  <p:tag name="KSO_WM_TEMPLATE_ASSEMBLE_XID" val="5f730ddd0ff15d9a40f74289"/>
  <p:tag name="KSO_WM_TEMPLATE_ASSEMBLE_GROUPID" val="5f730ddd0ff15d9a40f74289"/>
</p:tagLst>
</file>

<file path=ppt/tags/tag1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12584_1*a*1"/>
  <p:tag name="KSO_WM_TEMPLATE_CATEGORY" val="diagram"/>
  <p:tag name="KSO_WM_TEMPLATE_INDEX" val="20212584"/>
  <p:tag name="KSO_WM_UNIT_LAYERLEVEL" val="1"/>
  <p:tag name="KSO_WM_TAG_VERSION" val="1.0"/>
  <p:tag name="KSO_WM_BEAUTIFY_FLAG" val="#wm#"/>
  <p:tag name="KSO_WM_UNIT_SHOW_EDIT_AREA_INDICATION" val="1"/>
  <p:tag name="KSO_WM_UNIT_DEFAULT_FONT" val="24;44;4"/>
  <p:tag name="KSO_WM_UNIT_BLOCK" val="0"/>
  <p:tag name="KSO_WM_UNIT_DEC_AREA_ID" val="a3bf311749594127a4f5f4fea955333a"/>
  <p:tag name="KSO_WM_CHIP_GROUPID" val="5f0681562c9c209bb8bb14eb"/>
  <p:tag name="KSO_WM_CHIP_XID" val="5f0681562c9c209bb8bb14ec"/>
  <p:tag name="KSO_WM_CHIP_FILLAREA_FILL_RULE" val="{&quot;fill_align&quot;:&quot;lt&quot;,&quot;fill_mode&quot;:&quot;full&quot;,&quot;sacle_strategy&quot;:&quot;smart&quot;}"/>
  <p:tag name="KSO_WM_ASSEMBLE_CHIP_INDEX" val="8a719cb5abc640378f413beac5459b80"/>
  <p:tag name="KSO_WM_UNIT_TEXT_FILL_FORE_SCHEMECOLOR_INDEX_BRIGHTNESS" val="0"/>
  <p:tag name="KSO_WM_UNIT_TEXT_FILL_FORE_SCHEMECOLOR_INDEX" val="13"/>
  <p:tag name="KSO_WM_UNIT_TEXT_FILL_TYPE" val="1"/>
  <p:tag name="KSO_WM_TEMPLATE_ASSEMBLE_XID" val="5f730ddd0ff15d9a40f74289"/>
  <p:tag name="KSO_WM_TEMPLATE_ASSEMBLE_GROUPID" val="5f730ddd0ff15d9a40f74289"/>
  <p:tag name="KSO_WM_TAG_FRONT_SIZE" val=""/>
  <p:tag name="KSO_WM_TAG_BACKGROUP_ID" val=""/>
  <p:tag name="KSO_WM_TAG_BACKGROUP_SIZE" val=""/>
  <p:tag name="KSO_WM_TAG_ZODER_POSITION" val=""/>
</p:tagLst>
</file>

<file path=ppt/tags/tag1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3"/>
  <p:tag name="KSO_WM_UNIT_HIGHLIGHT" val="0"/>
  <p:tag name="KSO_WM_UNIT_COMPATIBLE" val="0"/>
  <p:tag name="KSO_WM_UNIT_DIAGRAM_ISNUMVISUAL" val="0"/>
  <p:tag name="KSO_WM_UNIT_DIAGRAM_ISREFERUNIT" val="0"/>
  <p:tag name="KSO_WM_UNIT_TYPE" val="b"/>
  <p:tag name="KSO_WM_UNIT_INDEX" val="1"/>
  <p:tag name="KSO_WM_UNIT_ID" val="diagram20212584_1*b*1"/>
  <p:tag name="KSO_WM_TEMPLATE_CATEGORY" val="diagram"/>
  <p:tag name="KSO_WM_TEMPLATE_INDEX" val="20212584"/>
  <p:tag name="KSO_WM_UNIT_LAYERLEVEL" val="1"/>
  <p:tag name="KSO_WM_TAG_VERSION" val="1.0"/>
  <p:tag name="KSO_WM_BEAUTIFY_FLAG" val="#wm#"/>
  <p:tag name="KSO_WM_UNIT_DEFAULT_FONT" val="18;24;2"/>
  <p:tag name="KSO_WM_UNIT_BLOCK" val="0"/>
  <p:tag name="KSO_WM_UNIT_DEC_AREA_ID" val="7a5df1f7d8ec4a43a438321665f114d2"/>
  <p:tag name="KSO_WM_CHIP_GROUPID" val="5f0681562c9c209bb8bb14eb"/>
  <p:tag name="KSO_WM_CHIP_XID" val="5f0681562c9c209bb8bb14ec"/>
  <p:tag name="KSO_WM_CHIP_FILLAREA_FILL_RULE" val="{&quot;fill_align&quot;:&quot;lt&quot;,&quot;fill_mode&quot;:&quot;full&quot;,&quot;sacle_strategy&quot;:&quot;smart&quot;}"/>
  <p:tag name="KSO_WM_ASSEMBLE_CHIP_INDEX" val="8a719cb5abc640378f413beac5459b80"/>
  <p:tag name="KSO_WM_UNIT_TEXT_FILL_FORE_SCHEMECOLOR_INDEX_BRIGHTNESS" val="-0.25"/>
  <p:tag name="KSO_WM_UNIT_TEXT_FILL_FORE_SCHEMECOLOR_INDEX" val="14"/>
  <p:tag name="KSO_WM_UNIT_TEXT_FILL_TYPE" val="1"/>
  <p:tag name="KSO_WM_TEMPLATE_ASSEMBLE_XID" val="5f730ddd0ff15d9a40f74289"/>
  <p:tag name="KSO_WM_TEMPLATE_ASSEMBLE_GROUPID" val="5f730ddd0ff15d9a40f74289"/>
  <p:tag name="KSO_WM_TAG_FRONT_SIZE" val=""/>
  <p:tag name="KSO_WM_TAG_BACKGROUP_ID" val=""/>
  <p:tag name="KSO_WM_TAG_BACKGROUP_SIZE" val=""/>
  <p:tag name="KSO_WM_TAG_ZODER_POSITION" val=""/>
</p:tagLst>
</file>

<file path=ppt/tags/tag19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84_1*f*1"/>
  <p:tag name="KSO_WM_TEMPLATE_CATEGORY" val="diagram"/>
  <p:tag name="KSO_WM_TEMPLATE_INDEX" val="20212584"/>
  <p:tag name="KSO_WM_UNIT_LAYERLEVEL" val="1"/>
  <p:tag name="KSO_WM_TAG_VERSION" val="1.0"/>
  <p:tag name="KSO_WM_BEAUTIFY_FLAG" val="#wm#"/>
  <p:tag name="KSO_WM_UNIT_DEFAULT_FONT" val="14;20;2"/>
  <p:tag name="KSO_WM_UNIT_BLOCK" val="0"/>
  <p:tag name="KSO_WM_UNIT_VALUE" val="320"/>
  <p:tag name="KSO_WM_UNIT_SHOW_EDIT_AREA_INDICATION" val="1"/>
  <p:tag name="KSO_WM_CHIP_GROUPID" val="5e6b05596848fb12bee65ac8"/>
  <p:tag name="KSO_WM_CHIP_XID" val="5e6b05596848fb12bee65aca"/>
  <p:tag name="KSO_WM_UNIT_DEC_AREA_ID" val="2e3bb4d353fa4b3c98121a1c64312fac"/>
  <p:tag name="KSO_WM_UNIT_DECORATE_INFO" val=""/>
  <p:tag name="KSO_WM_UNIT_SM_LIMIT_TYPE" val=""/>
  <p:tag name="KSO_WM_CHIP_FILLAREA_FILL_RULE" val="{&quot;fill_align&quot;:&quot;cm&quot;,&quot;fill_mode&quot;:&quot;full&quot;,&quot;sacle_strategy&quot;:&quot;smart&quot;}"/>
  <p:tag name="KSO_WM_ASSEMBLE_CHIP_INDEX" val="a611ef1417914743bb56beb4eaabb43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730ddd0ff15d9a40f74289"/>
  <p:tag name="KSO_WM_TEMPLATE_ASSEMBLE_GROUPID" val="5f730ddd0ff15d9a40f74289"/>
  <p:tag name="KSO_WM_TAG_FRONT_SIZE" val=""/>
  <p:tag name="KSO_WM_TAG_BACKGROUP_ID" val=""/>
  <p:tag name="KSO_WM_TAG_BACKGROUP_SIZE" val=""/>
  <p:tag name="KSO_WM_TAG_ZODER_POSITION" val=""/>
</p:tagLst>
</file>

<file path=ppt/tags/tag198.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9T18:35:30&quot;,&#10;    &quot;max&quot;: 4.7618661417322983,&#10;    &quot;parentMax&quot;: {&#10;        &quot;max&quot;: 6.3977165354330054&#10;    },&#10;    &quot;topChanged&quot;: 0&#10;}&#10;"/>
  <p:tag name="KSO_WM_UNIT_TEXT_FILL_FORE_SCHEMECOLOR_INDEX_BRIGHTNESS" val="0"/>
  <p:tag name="KSO_WM_UNIT_TEXT_FILL_FORE_SCHEMECOLOR_INDEX" val="13"/>
  <p:tag name="KSO_WM_UNIT_TEXT_FILL_TYPE" val="1"/>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584"/>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SLIDE_LAYOUT_INFO" val="{&quot;backgroundInfo&quot;:[{&quot;bottom&quot;:0,&quot;bottomAbs&quot;:false,&quot;left&quot;:0,&quot;leftAbs&quot;:false,&quot;right&quot;:0,&quot;rightAbs&quot;:false,&quot;top&quot;:0.44444444799999999,&quot;topAbs&quot;:false,&quot;type&quot;:&quot;bottomTop&quot;}],&quot;id&quot;:&quot;2020-09-29T18:35:30&quot;,&quot;maxSize&quot;:{&quot;size1&quot;:26.699999999999999},&quot;minSize&quot;:{&quot;size1&quot;:20},&quot;normalSize&quot;:{&quot;size1&quot;:21.184947506561667},&quot;subLayout&quot;:[{&quot;id&quot;:&quot;2020-09-29T18:35:30&quot;,&quot;margin&quot;:{&quot;bottom&quot;:-1.0026547107633071e-15,&quot;left&quot;:1.6929999589920044,&quot;right&quot;:1.6929999589920044,&quot;top&quot;:1.6929999589920044},&quot;type&quot;:0},{&quot;id&quot;:&quot;2020-09-29T18:35:30&quot;,&quot;margin&quot;:{&quot;bottom&quot;:2.5399999618530273,&quot;left&quot;:2.5399999618530273,&quot;right&quot;:2.5399999618530273,&quot;top&quot;:2.1170001029968262},&quot;type&quot;:0}],&quot;type&quot;:0}"/>
  <p:tag name="KSO_WM_SLIDE_BACKGROUND" val="[&quot;bottomTop&quot;]"/>
  <p:tag name="KSO_WM_SLIDE_RATIO" val="1.777778"/>
  <p:tag name="KSO_WM_SLIDE_ID" val="diagram2021258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91"/>
  <p:tag name="KSO_WM_SLIDE_POSITION" val="0*48"/>
  <p:tag name="KSO_WM_TAG_VERSION" val="1.0"/>
  <p:tag name="KSO_WM_SLIDE_LAYOUT" val="a_b_f"/>
  <p:tag name="KSO_WM_SLIDE_LAYOUT_CNT" val="1_1_1"/>
  <p:tag name="KSO_WM_CHIP_FILLPROP" val="[[{&quot;fill_id&quot;:&quot;fbc1d1c81b9c4bca8f09873cfc4ac6db&quot;,&quot;fill_align&quot;:&quot;lt&quot;,&quot;text_align&quot;:&quot;l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quot;fill_id&quot;:&quot;fbc1d1c81b9c4bca8f09873cfc4ac6db&quot;,&quot;fill_align&quot;:&quot;ct&quot;,&quot;text_align&quot;:&quot;c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GROUPID" val="5eda18a25860357932c55e72"/>
  <p:tag name="KSO_WM_CHIP_XID" val="5eda18ef5860357932c55e83"/>
  <p:tag name="KSO_WM_SLIDE_BK_DARK_LIGHT" val="2"/>
  <p:tag name="KSO_WM_SLIDE_BACKGROUND_TYPE" val="bottomTop"/>
  <p:tag name="KSO_WM_SLIDE_SUPPORT_FEATURE_TYPE" val="0"/>
  <p:tag name="KSO_WM_TEMPLATE_ASSEMBLE_XID" val="5f730ddd0ff15d9a40f74289"/>
  <p:tag name="KSO_WM_TEMPLATE_ASSEMBLE_GROUPID" val="5f730ddd0ff15d9a40f74289"/>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554_1*i*3"/>
  <p:tag name="KSO_WM_TEMPLATE_CATEGORY" val="diagram"/>
  <p:tag name="KSO_WM_TEMPLATE_INDEX" val="20208554"/>
  <p:tag name="KSO_WM_UNIT_LAYERLEVEL" val="1"/>
  <p:tag name="KSO_WM_TAG_VERSION" val="1.0"/>
  <p:tag name="KSO_WM_BEAUTIFY_FLAG" val="#wm#"/>
  <p:tag name="KSO_WM_UNIT_BLOCK" val="0"/>
  <p:tag name="KSO_WM_UNIT_SM_LIMIT_TYPE" val="2"/>
  <p:tag name="KSO_WM_UNIT_DEC_AREA_ID" val="506e7bdddee74139a79273e684640f2f"/>
  <p:tag name="KSO_WM_UNIT_DECORATE_INFO" val="{&quot;DecorateInfoH&quot;:{&quot;IsAbs&quot;:true},&quot;DecorateInfoW&quot;:{&quot;IsAbs&quot;:true},&quot;DecorateInfoX&quot;:{&quot;IsAbs&quot;:true,&quot;Pos&quot;:1},&quot;DecorateInfoY&quot;:{&quot;IsAbs&quot;:true,&quot;Pos&quot;:1},&quot;ReferentInfo&quot;:{&quot;Id&quot;:&quot;a24d01217f874705806aa77a21533279&quot;,&quot;X&quot;:{&quot;Pos&quot;:1},&quot;Y&quot;:{&quot;Pos&quot;:1}},&quot;whChangeMode&quot;:0}"/>
  <p:tag name="KSO_WM_CHIP_GROUPID" val="5ef2fbd8f1c417157da4526e"/>
  <p:tag name="KSO_WM_CHIP_XID" val="5ef2fbd8f1c417157da4526f"/>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40"/>
  <p:tag name="KSO_WM_TEMPLATE_ASSEMBLE_XID" val="5f69c08fb22fc7aed70b6179"/>
  <p:tag name="KSO_WM_TEMPLATE_ASSEMBLE_GROUPID" val="5f69c08fb22fc7aed70b6179"/>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2584_1*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584"/>
  <p:tag name="KSO_WM_UNIT_VALUE" val="742"/>
  <p:tag name="KSO_WM_TEMPLATE_ASSEMBLE_XID" val="5f730ddd0ff15d9a40f74289"/>
  <p:tag name="KSO_WM_TEMPLATE_ASSEMBLE_GROUPID" val="5f730ddd0ff15d9a40f74289"/>
</p:tagLst>
</file>

<file path=ppt/tags/tag201.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diagram20212584_1*i*2"/>
  <p:tag name="KSO_WM_TEMPLATE_CATEGORY" val="diagram"/>
  <p:tag name="KSO_WM_TEMPLATE_INDEX" val="20212584"/>
  <p:tag name="KSO_WM_UNIT_LAYERLEVEL" val="1"/>
  <p:tag name="KSO_WM_TAG_VERSION" val="1.0"/>
  <p:tag name="KSO_WM_BEAUTIFY_FLAG" val="#wm#"/>
  <p:tag name="KSO_WM_CHIP_GROUPID" val="5eda18a25860357932c55e72"/>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2e3bb4d353fa4b3c98121a1c64312fac&quot;,&quot;X&quot;:{&quot;Pos&quot;:1},&quot;Y&quot;:{&quot;Pos&quot;:1}}}"/>
  <p:tag name="KSO_WM_UNIT_DEC_AREA_ID" val="9bcb1745a1984442823f481e14bdaf72"/>
  <p:tag name="KSO_WM_CHIP_XID" val="5eda18ef5860357932c55e83"/>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VALUE" val="756"/>
  <p:tag name="KSO_WM_TEMPLATE_ASSEMBLE_XID" val="5f730ddd0ff15d9a40f74289"/>
  <p:tag name="KSO_WM_TEMPLATE_ASSEMBLE_GROUPID" val="5f730ddd0ff15d9a40f74289"/>
</p:tagLst>
</file>

<file path=ppt/tags/tag2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12584_1*a*1"/>
  <p:tag name="KSO_WM_TEMPLATE_CATEGORY" val="diagram"/>
  <p:tag name="KSO_WM_TEMPLATE_INDEX" val="20212584"/>
  <p:tag name="KSO_WM_UNIT_LAYERLEVEL" val="1"/>
  <p:tag name="KSO_WM_TAG_VERSION" val="1.0"/>
  <p:tag name="KSO_WM_BEAUTIFY_FLAG" val="#wm#"/>
  <p:tag name="KSO_WM_UNIT_SHOW_EDIT_AREA_INDICATION" val="1"/>
  <p:tag name="KSO_WM_UNIT_DEFAULT_FONT" val="24;44;4"/>
  <p:tag name="KSO_WM_UNIT_BLOCK" val="0"/>
  <p:tag name="KSO_WM_UNIT_DEC_AREA_ID" val="a3bf311749594127a4f5f4fea955333a"/>
  <p:tag name="KSO_WM_CHIP_GROUPID" val="5f0681562c9c209bb8bb14eb"/>
  <p:tag name="KSO_WM_CHIP_XID" val="5f0681562c9c209bb8bb14ec"/>
  <p:tag name="KSO_WM_CHIP_FILLAREA_FILL_RULE" val="{&quot;fill_align&quot;:&quot;lt&quot;,&quot;fill_mode&quot;:&quot;full&quot;,&quot;sacle_strategy&quot;:&quot;smart&quot;}"/>
  <p:tag name="KSO_WM_ASSEMBLE_CHIP_INDEX" val="8a719cb5abc640378f413beac5459b80"/>
  <p:tag name="KSO_WM_UNIT_TEXT_FILL_FORE_SCHEMECOLOR_INDEX_BRIGHTNESS" val="0"/>
  <p:tag name="KSO_WM_UNIT_TEXT_FILL_FORE_SCHEMECOLOR_INDEX" val="13"/>
  <p:tag name="KSO_WM_UNIT_TEXT_FILL_TYPE" val="1"/>
  <p:tag name="KSO_WM_TEMPLATE_ASSEMBLE_XID" val="5f730ddd0ff15d9a40f74289"/>
  <p:tag name="KSO_WM_TEMPLATE_ASSEMBLE_GROUPID" val="5f730ddd0ff15d9a40f74289"/>
  <p:tag name="KSO_WM_TAG_FRONT_SIZE" val=""/>
  <p:tag name="KSO_WM_TAG_BACKGROUP_ID" val=""/>
  <p:tag name="KSO_WM_TAG_BACKGROUP_SIZE" val=""/>
  <p:tag name="KSO_WM_TAG_ZODER_POSITION" val=""/>
</p:tagLst>
</file>

<file path=ppt/tags/tag2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3"/>
  <p:tag name="KSO_WM_UNIT_HIGHLIGHT" val="0"/>
  <p:tag name="KSO_WM_UNIT_COMPATIBLE" val="0"/>
  <p:tag name="KSO_WM_UNIT_DIAGRAM_ISNUMVISUAL" val="0"/>
  <p:tag name="KSO_WM_UNIT_DIAGRAM_ISREFERUNIT" val="0"/>
  <p:tag name="KSO_WM_UNIT_TYPE" val="b"/>
  <p:tag name="KSO_WM_UNIT_INDEX" val="1"/>
  <p:tag name="KSO_WM_UNIT_ID" val="diagram20212584_1*b*1"/>
  <p:tag name="KSO_WM_TEMPLATE_CATEGORY" val="diagram"/>
  <p:tag name="KSO_WM_TEMPLATE_INDEX" val="20212584"/>
  <p:tag name="KSO_WM_UNIT_LAYERLEVEL" val="1"/>
  <p:tag name="KSO_WM_TAG_VERSION" val="1.0"/>
  <p:tag name="KSO_WM_BEAUTIFY_FLAG" val="#wm#"/>
  <p:tag name="KSO_WM_UNIT_DEFAULT_FONT" val="18;24;2"/>
  <p:tag name="KSO_WM_UNIT_BLOCK" val="0"/>
  <p:tag name="KSO_WM_UNIT_DEC_AREA_ID" val="7a5df1f7d8ec4a43a438321665f114d2"/>
  <p:tag name="KSO_WM_CHIP_GROUPID" val="5f0681562c9c209bb8bb14eb"/>
  <p:tag name="KSO_WM_CHIP_XID" val="5f0681562c9c209bb8bb14ec"/>
  <p:tag name="KSO_WM_CHIP_FILLAREA_FILL_RULE" val="{&quot;fill_align&quot;:&quot;lt&quot;,&quot;fill_mode&quot;:&quot;full&quot;,&quot;sacle_strategy&quot;:&quot;smart&quot;}"/>
  <p:tag name="KSO_WM_ASSEMBLE_CHIP_INDEX" val="8a719cb5abc640378f413beac5459b80"/>
  <p:tag name="KSO_WM_UNIT_TEXT_FILL_FORE_SCHEMECOLOR_INDEX_BRIGHTNESS" val="-0.25"/>
  <p:tag name="KSO_WM_UNIT_TEXT_FILL_FORE_SCHEMECOLOR_INDEX" val="14"/>
  <p:tag name="KSO_WM_UNIT_TEXT_FILL_TYPE" val="1"/>
  <p:tag name="KSO_WM_TEMPLATE_ASSEMBLE_XID" val="5f730ddd0ff15d9a40f74289"/>
  <p:tag name="KSO_WM_TEMPLATE_ASSEMBLE_GROUPID" val="5f730ddd0ff15d9a40f74289"/>
  <p:tag name="KSO_WM_TAG_FRONT_SIZE" val=""/>
  <p:tag name="KSO_WM_TAG_BACKGROUP_ID" val=""/>
  <p:tag name="KSO_WM_TAG_BACKGROUP_SIZE" val=""/>
  <p:tag name="KSO_WM_TAG_ZODER_POSITION" val=""/>
</p:tagLst>
</file>

<file path=ppt/tags/tag20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84_1*f*1"/>
  <p:tag name="KSO_WM_TEMPLATE_CATEGORY" val="diagram"/>
  <p:tag name="KSO_WM_TEMPLATE_INDEX" val="20212584"/>
  <p:tag name="KSO_WM_UNIT_LAYERLEVEL" val="1"/>
  <p:tag name="KSO_WM_TAG_VERSION" val="1.0"/>
  <p:tag name="KSO_WM_BEAUTIFY_FLAG" val="#wm#"/>
  <p:tag name="KSO_WM_UNIT_DEFAULT_FONT" val="14;20;2"/>
  <p:tag name="KSO_WM_UNIT_BLOCK" val="0"/>
  <p:tag name="KSO_WM_UNIT_VALUE" val="320"/>
  <p:tag name="KSO_WM_UNIT_SHOW_EDIT_AREA_INDICATION" val="1"/>
  <p:tag name="KSO_WM_CHIP_GROUPID" val="5e6b05596848fb12bee65ac8"/>
  <p:tag name="KSO_WM_CHIP_XID" val="5e6b05596848fb12bee65aca"/>
  <p:tag name="KSO_WM_UNIT_DEC_AREA_ID" val="2e3bb4d353fa4b3c98121a1c64312fac"/>
  <p:tag name="KSO_WM_UNIT_DECORATE_INFO" val=""/>
  <p:tag name="KSO_WM_UNIT_SM_LIMIT_TYPE" val=""/>
  <p:tag name="KSO_WM_CHIP_FILLAREA_FILL_RULE" val="{&quot;fill_align&quot;:&quot;cm&quot;,&quot;fill_mode&quot;:&quot;full&quot;,&quot;sacle_strategy&quot;:&quot;smart&quot;}"/>
  <p:tag name="KSO_WM_ASSEMBLE_CHIP_INDEX" val="a611ef1417914743bb56beb4eaabb43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730ddd0ff15d9a40f74289"/>
  <p:tag name="KSO_WM_TEMPLATE_ASSEMBLE_GROUPID" val="5f730ddd0ff15d9a40f74289"/>
  <p:tag name="KSO_WM_TAG_FRONT_SIZE" val=""/>
  <p:tag name="KSO_WM_TAG_BACKGROUP_ID" val=""/>
  <p:tag name="KSO_WM_TAG_BACKGROUP_SIZE" val=""/>
  <p:tag name="KSO_WM_TAG_ZODER_POSITION" val=""/>
</p:tagLst>
</file>

<file path=ppt/tags/tag205.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9T18:35:30&quot;,&#10;    &quot;max&quot;: 4.7618661417322983,&#10;    &quot;parentMax&quot;: {&#10;        &quot;max&quot;: 6.3977165354330054&#10;    },&#10;    &quot;topChanged&quot;: 0&#10;}&#10;"/>
  <p:tag name="KSO_WM_UNIT_TEXT_FILL_FORE_SCHEMECOLOR_INDEX_BRIGHTNESS" val="0"/>
  <p:tag name="KSO_WM_UNIT_TEXT_FILL_FORE_SCHEMECOLOR_INDEX" val="13"/>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584"/>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SLIDE_LAYOUT_INFO" val="{&quot;backgroundInfo&quot;:[{&quot;bottom&quot;:0,&quot;bottomAbs&quot;:false,&quot;left&quot;:0,&quot;leftAbs&quot;:false,&quot;right&quot;:0,&quot;rightAbs&quot;:false,&quot;top&quot;:0.44444444799999999,&quot;topAbs&quot;:false,&quot;type&quot;:&quot;bottomTop&quot;}],&quot;id&quot;:&quot;2020-09-29T18:35:30&quot;,&quot;maxSize&quot;:{&quot;size1&quot;:26.699999999999999},&quot;minSize&quot;:{&quot;size1&quot;:20},&quot;normalSize&quot;:{&quot;size1&quot;:21.184947506561667},&quot;subLayout&quot;:[{&quot;id&quot;:&quot;2020-09-29T18:35:30&quot;,&quot;margin&quot;:{&quot;bottom&quot;:-1.0026547107633071e-15,&quot;left&quot;:1.6929999589920044,&quot;right&quot;:1.6929999589920044,&quot;top&quot;:1.6929999589920044},&quot;type&quot;:0},{&quot;id&quot;:&quot;2020-09-29T18:35:30&quot;,&quot;margin&quot;:{&quot;bottom&quot;:2.5399999618530273,&quot;left&quot;:2.5399999618530273,&quot;right&quot;:2.5399999618530273,&quot;top&quot;:2.1170001029968262},&quot;type&quot;:0}],&quot;type&quot;:0}"/>
  <p:tag name="KSO_WM_SLIDE_BACKGROUND" val="[&quot;bottomTop&quot;]"/>
  <p:tag name="KSO_WM_SLIDE_RATIO" val="1.777778"/>
  <p:tag name="KSO_WM_SLIDE_ID" val="diagram2021258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91"/>
  <p:tag name="KSO_WM_SLIDE_POSITION" val="0*48"/>
  <p:tag name="KSO_WM_TAG_VERSION" val="1.0"/>
  <p:tag name="KSO_WM_SLIDE_LAYOUT" val="a_b_f"/>
  <p:tag name="KSO_WM_SLIDE_LAYOUT_CNT" val="1_1_1"/>
  <p:tag name="KSO_WM_CHIP_FILLPROP" val="[[{&quot;fill_id&quot;:&quot;fbc1d1c81b9c4bca8f09873cfc4ac6db&quot;,&quot;fill_align&quot;:&quot;lt&quot;,&quot;text_align&quot;:&quot;l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quot;fill_id&quot;:&quot;fbc1d1c81b9c4bca8f09873cfc4ac6db&quot;,&quot;fill_align&quot;:&quot;ct&quot;,&quot;text_align&quot;:&quot;c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GROUPID" val="5eda18a25860357932c55e72"/>
  <p:tag name="KSO_WM_CHIP_XID" val="5eda18ef5860357932c55e83"/>
  <p:tag name="KSO_WM_SLIDE_BK_DARK_LIGHT" val="2"/>
  <p:tag name="KSO_WM_SLIDE_BACKGROUND_TYPE" val="bottomTop"/>
  <p:tag name="KSO_WM_SLIDE_SUPPORT_FEATURE_TYPE" val="0"/>
  <p:tag name="KSO_WM_TEMPLATE_ASSEMBLE_XID" val="5f730ddd0ff15d9a40f74289"/>
  <p:tag name="KSO_WM_TEMPLATE_ASSEMBLE_GROUPID" val="5f730ddd0ff15d9a40f74289"/>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2584_1*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584"/>
  <p:tag name="KSO_WM_UNIT_VALUE" val="742"/>
  <p:tag name="KSO_WM_TEMPLATE_ASSEMBLE_XID" val="5f730ddd0ff15d9a40f74289"/>
  <p:tag name="KSO_WM_TEMPLATE_ASSEMBLE_GROUPID" val="5f730ddd0ff15d9a40f74289"/>
</p:tagLst>
</file>

<file path=ppt/tags/tag208.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diagram20212584_1*i*2"/>
  <p:tag name="KSO_WM_TEMPLATE_CATEGORY" val="diagram"/>
  <p:tag name="KSO_WM_TEMPLATE_INDEX" val="20212584"/>
  <p:tag name="KSO_WM_UNIT_LAYERLEVEL" val="1"/>
  <p:tag name="KSO_WM_TAG_VERSION" val="1.0"/>
  <p:tag name="KSO_WM_BEAUTIFY_FLAG" val="#wm#"/>
  <p:tag name="KSO_WM_CHIP_GROUPID" val="5eda18a25860357932c55e72"/>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2e3bb4d353fa4b3c98121a1c64312fac&quot;,&quot;X&quot;:{&quot;Pos&quot;:1},&quot;Y&quot;:{&quot;Pos&quot;:1}}}"/>
  <p:tag name="KSO_WM_UNIT_DEC_AREA_ID" val="9bcb1745a1984442823f481e14bdaf72"/>
  <p:tag name="KSO_WM_CHIP_XID" val="5eda18ef5860357932c55e83"/>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VALUE" val="756"/>
  <p:tag name="KSO_WM_TEMPLATE_ASSEMBLE_XID" val="5f730ddd0ff15d9a40f74289"/>
  <p:tag name="KSO_WM_TEMPLATE_ASSEMBLE_GROUPID" val="5f730ddd0ff15d9a40f74289"/>
</p:tagLst>
</file>

<file path=ppt/tags/tag2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12584_1*a*1"/>
  <p:tag name="KSO_WM_TEMPLATE_CATEGORY" val="diagram"/>
  <p:tag name="KSO_WM_TEMPLATE_INDEX" val="20212584"/>
  <p:tag name="KSO_WM_UNIT_LAYERLEVEL" val="1"/>
  <p:tag name="KSO_WM_TAG_VERSION" val="1.0"/>
  <p:tag name="KSO_WM_BEAUTIFY_FLAG" val="#wm#"/>
  <p:tag name="KSO_WM_UNIT_SHOW_EDIT_AREA_INDICATION" val="1"/>
  <p:tag name="KSO_WM_UNIT_DEFAULT_FONT" val="24;44;4"/>
  <p:tag name="KSO_WM_UNIT_BLOCK" val="0"/>
  <p:tag name="KSO_WM_UNIT_DEC_AREA_ID" val="a3bf311749594127a4f5f4fea955333a"/>
  <p:tag name="KSO_WM_CHIP_GROUPID" val="5f0681562c9c209bb8bb14eb"/>
  <p:tag name="KSO_WM_CHIP_XID" val="5f0681562c9c209bb8bb14ec"/>
  <p:tag name="KSO_WM_CHIP_FILLAREA_FILL_RULE" val="{&quot;fill_align&quot;:&quot;lt&quot;,&quot;fill_mode&quot;:&quot;full&quot;,&quot;sacle_strategy&quot;:&quot;smart&quot;}"/>
  <p:tag name="KSO_WM_ASSEMBLE_CHIP_INDEX" val="8a719cb5abc640378f413beac5459b80"/>
  <p:tag name="KSO_WM_UNIT_TEXT_FILL_FORE_SCHEMECOLOR_INDEX_BRIGHTNESS" val="0"/>
  <p:tag name="KSO_WM_UNIT_TEXT_FILL_FORE_SCHEMECOLOR_INDEX" val="13"/>
  <p:tag name="KSO_WM_UNIT_TEXT_FILL_TYPE" val="1"/>
  <p:tag name="KSO_WM_TEMPLATE_ASSEMBLE_XID" val="5f730ddd0ff15d9a40f74289"/>
  <p:tag name="KSO_WM_TEMPLATE_ASSEMBLE_GROUPID" val="5f730ddd0ff15d9a40f74289"/>
  <p:tag name="KSO_WM_TAG_FRONT_SIZE" val=""/>
  <p:tag name="KSO_WM_TAG_BACKGROUP_ID" val=""/>
  <p:tag name="KSO_WM_TAG_BACKGROUP_SIZE" val=""/>
  <p:tag name="KSO_WM_TAG_ZODER_POSITION" val=""/>
</p:tagLst>
</file>

<file path=ppt/tags/tag2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554_1*f*1"/>
  <p:tag name="KSO_WM_TEMPLATE_CATEGORY" val="diagram"/>
  <p:tag name="KSO_WM_TEMPLATE_INDEX" val="2020855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CHIP_FILLAREA_FILL_RULE" val="{&quot;fill_align&quot;:&quot;cm&quot;,&quot;fill_mode&quot;:&quot;full&quot;}"/>
  <p:tag name="KSO_WM_UNIT_DEC_AREA_ID" val="a24d01217f874705806aa77a21533279"/>
  <p:tag name="KSO_WM_ASSEMBLE_CHIP_INDEX" val="d8bc29e55ba24cfe86693ade85a75a1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2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3"/>
  <p:tag name="KSO_WM_UNIT_HIGHLIGHT" val="0"/>
  <p:tag name="KSO_WM_UNIT_COMPATIBLE" val="0"/>
  <p:tag name="KSO_WM_UNIT_DIAGRAM_ISNUMVISUAL" val="0"/>
  <p:tag name="KSO_WM_UNIT_DIAGRAM_ISREFERUNIT" val="0"/>
  <p:tag name="KSO_WM_UNIT_TYPE" val="b"/>
  <p:tag name="KSO_WM_UNIT_INDEX" val="1"/>
  <p:tag name="KSO_WM_UNIT_ID" val="diagram20212584_1*b*1"/>
  <p:tag name="KSO_WM_TEMPLATE_CATEGORY" val="diagram"/>
  <p:tag name="KSO_WM_TEMPLATE_INDEX" val="20212584"/>
  <p:tag name="KSO_WM_UNIT_LAYERLEVEL" val="1"/>
  <p:tag name="KSO_WM_TAG_VERSION" val="1.0"/>
  <p:tag name="KSO_WM_BEAUTIFY_FLAG" val="#wm#"/>
  <p:tag name="KSO_WM_UNIT_DEFAULT_FONT" val="18;24;2"/>
  <p:tag name="KSO_WM_UNIT_BLOCK" val="0"/>
  <p:tag name="KSO_WM_UNIT_DEC_AREA_ID" val="7a5df1f7d8ec4a43a438321665f114d2"/>
  <p:tag name="KSO_WM_CHIP_GROUPID" val="5f0681562c9c209bb8bb14eb"/>
  <p:tag name="KSO_WM_CHIP_XID" val="5f0681562c9c209bb8bb14ec"/>
  <p:tag name="KSO_WM_CHIP_FILLAREA_FILL_RULE" val="{&quot;fill_align&quot;:&quot;lt&quot;,&quot;fill_mode&quot;:&quot;full&quot;,&quot;sacle_strategy&quot;:&quot;smart&quot;}"/>
  <p:tag name="KSO_WM_ASSEMBLE_CHIP_INDEX" val="8a719cb5abc640378f413beac5459b80"/>
  <p:tag name="KSO_WM_UNIT_TEXT_FILL_FORE_SCHEMECOLOR_INDEX_BRIGHTNESS" val="-0.25"/>
  <p:tag name="KSO_WM_UNIT_TEXT_FILL_FORE_SCHEMECOLOR_INDEX" val="14"/>
  <p:tag name="KSO_WM_UNIT_TEXT_FILL_TYPE" val="1"/>
  <p:tag name="KSO_WM_TEMPLATE_ASSEMBLE_XID" val="5f730ddd0ff15d9a40f74289"/>
  <p:tag name="KSO_WM_TEMPLATE_ASSEMBLE_GROUPID" val="5f730ddd0ff15d9a40f74289"/>
  <p:tag name="KSO_WM_TAG_FRONT_SIZE" val=""/>
  <p:tag name="KSO_WM_TAG_BACKGROUP_ID" val=""/>
  <p:tag name="KSO_WM_TAG_BACKGROUP_SIZE" val=""/>
  <p:tag name="KSO_WM_TAG_ZODER_POSITION" val=""/>
</p:tagLst>
</file>

<file path=ppt/tags/tag21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84_1*f*1"/>
  <p:tag name="KSO_WM_TEMPLATE_CATEGORY" val="diagram"/>
  <p:tag name="KSO_WM_TEMPLATE_INDEX" val="20212584"/>
  <p:tag name="KSO_WM_UNIT_LAYERLEVEL" val="1"/>
  <p:tag name="KSO_WM_TAG_VERSION" val="1.0"/>
  <p:tag name="KSO_WM_BEAUTIFY_FLAG" val="#wm#"/>
  <p:tag name="KSO_WM_UNIT_DEFAULT_FONT" val="14;20;2"/>
  <p:tag name="KSO_WM_UNIT_BLOCK" val="0"/>
  <p:tag name="KSO_WM_UNIT_VALUE" val="320"/>
  <p:tag name="KSO_WM_UNIT_SHOW_EDIT_AREA_INDICATION" val="1"/>
  <p:tag name="KSO_WM_CHIP_GROUPID" val="5e6b05596848fb12bee65ac8"/>
  <p:tag name="KSO_WM_CHIP_XID" val="5e6b05596848fb12bee65aca"/>
  <p:tag name="KSO_WM_UNIT_DEC_AREA_ID" val="2e3bb4d353fa4b3c98121a1c64312fac"/>
  <p:tag name="KSO_WM_UNIT_DECORATE_INFO" val=""/>
  <p:tag name="KSO_WM_UNIT_SM_LIMIT_TYPE" val=""/>
  <p:tag name="KSO_WM_CHIP_FILLAREA_FILL_RULE" val="{&quot;fill_align&quot;:&quot;cm&quot;,&quot;fill_mode&quot;:&quot;full&quot;,&quot;sacle_strategy&quot;:&quot;smart&quot;}"/>
  <p:tag name="KSO_WM_ASSEMBLE_CHIP_INDEX" val="a611ef1417914743bb56beb4eaabb43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730ddd0ff15d9a40f74289"/>
  <p:tag name="KSO_WM_TEMPLATE_ASSEMBLE_GROUPID" val="5f730ddd0ff15d9a40f74289"/>
  <p:tag name="KSO_WM_TAG_FRONT_SIZE" val=""/>
  <p:tag name="KSO_WM_TAG_BACKGROUP_ID" val=""/>
  <p:tag name="KSO_WM_TAG_BACKGROUP_SIZE" val=""/>
  <p:tag name="KSO_WM_TAG_ZODER_POSITION" val=""/>
</p:tagLst>
</file>

<file path=ppt/tags/tag212.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9T18:35:30&quot;,&#10;    &quot;max&quot;: 4.7618661417322983,&#10;    &quot;parentMax&quot;: {&#10;        &quot;max&quot;: 6.3977165354330054&#10;    },&#10;    &quot;topChanged&quot;: 0&#10;}&#10;"/>
  <p:tag name="KSO_WM_UNIT_TEXT_FILL_FORE_SCHEMECOLOR_INDEX_BRIGHTNESS" val="0"/>
  <p:tag name="KSO_WM_UNIT_TEXT_FILL_FORE_SCHEMECOLOR_INDEX" val="13"/>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SLIDE_ID" val="diagram202118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373"/>
  <p:tag name="KSO_WM_SLIDE_POSITION" val="0*83"/>
  <p:tag name="KSO_WM_TAG_VERSION" val="1.0"/>
  <p:tag name="KSO_WM_BEAUTIFY_FLAG" val="#wm#"/>
  <p:tag name="KSO_WM_TEMPLATE_CATEGORY" val="diagram"/>
  <p:tag name="KSO_WM_TEMPLATE_INDEX" val="20211821"/>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direction&quot;:1,&quot;id&quot;:&quot;2020-09-28T20:08:18&quot;,&quot;maxSize&quot;:{&quot;size1&quot;:56.299999999999997},&quot;minSize&quot;:{&quot;size1&quot;:38.799999999999997},&quot;normalSize&quot;:{&quot;size1&quot;:41.049999999999997},&quot;subLayout&quot;:[{&quot;id&quot;:&quot;2020-09-28T20:08:18&quot;,&quot;margin&quot;:{&quot;bottom&quot;:2.9630000591278076,&quot;left&quot;:0,&quot;right&quot;:0.026000002399086952,&quot;top&quot;:2.9630000591278076},&quot;type&quot;:0},{&quot;id&quot;:&quot;2020-09-28T20:08:18&quot;,&quot;maxSize&quot;:{&quot;size1&quot;:55.787714581577866},&quot;minSize&quot;:{&quot;size1&quot;:49.087714581577863},&quot;normalSize&quot;:{&quot;size1&quot;:49.087714581577863},&quot;subLayout&quot;:[{&quot;id&quot;:&quot;2020-09-28T20:08:18&quot;,&quot;margin&quot;:{&quot;bottom&quot;:0.026000002399086952,&quot;left&quot;:1.2430000305175781,&quot;right&quot;:1.6929999589920044,&quot;top&quot;:6.7750000953674316},&quot;type&quot;:0},{&quot;id&quot;:&quot;2020-09-28T20:08:19&quot;,&quot;margin&quot;:{&quot;bottom&quot;:2.9639999866485596,&quot;left&quot;:1.2430000305175781,&quot;right&quot;:1.6929999589920044,&quot;top&quot;:0.81999999284744263},&quot;type&quot;:0}],&quot;type&quot;:0}],&quot;type&quot;:0}"/>
  <p:tag name="KSO_WM_SLIDE_CAN_ADD_NAVIGATION" val="1"/>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632a7f0e9bcbd1695b1f42"/>
  <p:tag name="KSO_WM_CHIP_FILLPROP" val="[[{&quot;fill_id&quot;:&quot;a73833763b3b4942b4bfd0979e35e226&quot;,&quot;fill_align&quot;:&quot;cm&quot;,&quot;text_align&quot;:&quot;cm&quot;,&quot;text_direction&quot;:&quot;horizontal&quot;,&quot;chip_types&quot;:[&quot;picture&quot;]},{&quot;fill_id&quot;:&quot;501c1430d52141fe98760e8f515da7bc&quot;,&quot;fill_align&quot;:&quot;lb&quot;,&quot;text_align&quot;:&quot;lb&quot;,&quot;text_direction&quot;:&quot;horizontal&quot;,&quot;chip_types&quot;:[&quot;header&quot;]},{&quot;fill_id&quot;:&quot;4e91c663d9d744f189be8d9f2f0e770d&quot;,&quot;fill_align&quot;:&quot;lt&quot;,&quot;text_align&quot;:&quot;lt&quot;,&quot;text_direction&quot;:&quot;horizontal&quot;,&quot;chip_types&quot;:[&quot;text&quot;]}]]"/>
  <p:tag name="KSO_WM_CHIP_GROUPID" val="5f0e74958050c250ba65b220"/>
  <p:tag name="KSO_WM_SLIDE_BK_DARK_LIGHT" val="2"/>
  <p:tag name="KSO_WM_SLIDE_BACKGROUND_TYPE" val="general"/>
  <p:tag name="KSO_WM_SLIDE_SUPPORT_FEATURE_TYPE" val="0"/>
  <p:tag name="KSO_WM_TEMPLATE_ASSEMBLE_XID" val="5f71d2320ff15d9a40ef5d18"/>
  <p:tag name="KSO_WM_TEMPLATE_ASSEMBLE_GROUPID" val="5f71d2320ff15d9a40ef5d18"/>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821_1**"/>
  <p:tag name="KSO_WM_TEMPLATE_CATEGORY" val="diagram"/>
  <p:tag name="KSO_WM_TEMPLATE_INDEX" val="20211821"/>
  <p:tag name="KSO_WM_UNIT_LAYERLEVEL" val="1"/>
  <p:tag name="KSO_WM_TAG_VERSION" val="1.0"/>
  <p:tag name="KSO_WM_BEAUTIFY_FLAG" val="#wm#"/>
  <p:tag name="KSO_WM_UNIT_BLOCK" val="0"/>
  <p:tag name="KSO_WM_UNIT_DEC_AREA_ID" val="eb25a4bace984af1b52d1dfa653daf83"/>
  <p:tag name="KSO_WM_CHIP_GROUPID" val="5f0e74958050c250ba65b220"/>
  <p:tag name="KSO_WM_CHIP_XID" val="5f632a7f0e9bcbd1695b1f42"/>
  <p:tag name="KSO_WM_TEMPLATE_ASSEMBLE_XID" val="5f71d2320ff15d9a40ef5d18"/>
  <p:tag name="KSO_WM_TEMPLATE_ASSEMBLE_GROUPID" val="5f71d2320ff15d9a40ef5d18"/>
</p:tagLst>
</file>

<file path=ppt/tags/tag215.xml><?xml version="1.0" encoding="utf-8"?>
<p:tagLst xmlns:a="http://schemas.openxmlformats.org/drawingml/2006/main" xmlns:r="http://schemas.openxmlformats.org/officeDocument/2006/relationships" xmlns:p="http://schemas.openxmlformats.org/presentationml/2006/main">
  <p:tag name="KSO_WM_UNIT_VALUE" val="1311*1311"/>
  <p:tag name="KSO_WM_UNIT_HIGHLIGHT" val="0"/>
  <p:tag name="KSO_WM_UNIT_COMPATIBLE" val="0"/>
  <p:tag name="KSO_WM_UNIT_DIAGRAM_ISNUMVISUAL" val="0"/>
  <p:tag name="KSO_WM_UNIT_DIAGRAM_ISREFERUNIT" val="0"/>
  <p:tag name="KSO_WM_UNIT_TYPE" val="d"/>
  <p:tag name="KSO_WM_UNIT_INDEX" val="1"/>
  <p:tag name="KSO_WM_UNIT_ID" val="diagram20211821_1*d*1"/>
  <p:tag name="KSO_WM_TEMPLATE_CATEGORY" val="diagram"/>
  <p:tag name="KSO_WM_TEMPLATE_INDEX" val="20211821"/>
  <p:tag name="KSO_WM_UNIT_LAYERLEVEL" val="1"/>
  <p:tag name="KSO_WM_TAG_VERSION" val="1.0"/>
  <p:tag name="KSO_WM_BEAUTIFY_FLAG" val="#wm#"/>
  <p:tag name="KSO_WM_CHIP_GROUPID" val="5e7310da9a230a26b9e88a19"/>
  <p:tag name="KSO_WM_CHIP_XID" val="5e7310da9a230a26b9e88a1a"/>
  <p:tag name="KSO_WM_UNIT_DEC_AREA_ID" val="114835e8672a4de9a5b455b78f4b9668"/>
  <p:tag name="KSO_WM_UNIT_DECORATE_INFO" val=""/>
  <p:tag name="KSO_WM_UNIT_SM_LIMIT_TYPE" val=""/>
  <p:tag name="KSO_WM_CHIP_FILLAREA_FILL_RULE" val="{&quot;fill_align&quot;:&quot;cm&quot;,&quot;fill_mode&quot;:&quot;full&quot;,&quot;sacle_strategy&quot;:&quot;smart&quot;}"/>
  <p:tag name="KSO_WM_ASSEMBLE_CHIP_INDEX" val="124ba1fafe6f4d81b791722b96b5b9b0"/>
  <p:tag name="KSO_WM_UNIT_PLACING_PICTURE" val="124ba1fafe6f4d81b791722b96b5b9b0"/>
  <p:tag name="KSO_WM_TEMPLATE_ASSEMBLE_XID" val="5f71d2320ff15d9a40ef5d18"/>
  <p:tag name="KSO_WM_TEMPLATE_ASSEMBLE_GROUPID" val="5f71d2320ff15d9a40ef5d18"/>
  <p:tag name="KSO_WM_TAG_FRONT_SIZE" val=""/>
  <p:tag name="KSO_WM_TAG_BACKGROUP_ID" val=""/>
  <p:tag name="KSO_WM_TAG_BACKGROUP_SIZE" val=""/>
  <p:tag name="KSO_WM_TAG_ZODER_POSITION" val=""/>
</p:tagLst>
</file>

<file path=ppt/tags/tag2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1821_1*a*1"/>
  <p:tag name="KSO_WM_TEMPLATE_CATEGORY" val="diagram"/>
  <p:tag name="KSO_WM_TEMPLATE_INDEX" val="20211821"/>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08297e904554036be06c331104740a1"/>
  <p:tag name="KSO_WM_UNIT_DECORATE_INFO" val=""/>
  <p:tag name="KSO_WM_UNIT_SM_LIMIT_TYPE" val=""/>
  <p:tag name="KSO_WM_CHIP_FILLAREA_FILL_RULE" val="{&quot;fill_align&quot;:&quot;lb&quot;,&quot;fill_mode&quot;:&quot;full&quot;,&quot;sacle_strategy&quot;:&quot;smart&quot;}"/>
  <p:tag name="KSO_WM_ASSEMBLE_CHIP_INDEX" val="9e63b86ffe694db5bc07f681325621a9"/>
  <p:tag name="KSO_WM_UNIT_TEXT_FILL_FORE_SCHEMECOLOR_INDEX_BRIGHTNESS" val="0"/>
  <p:tag name="KSO_WM_UNIT_TEXT_FILL_FORE_SCHEMECOLOR_INDEX" val="13"/>
  <p:tag name="KSO_WM_UNIT_TEXT_FILL_TYPE" val="1"/>
  <p:tag name="KSO_WM_TEMPLATE_ASSEMBLE_XID" val="5f71d2320ff15d9a40ef5d18"/>
  <p:tag name="KSO_WM_TEMPLATE_ASSEMBLE_GROUPID" val="5f71d2320ff15d9a40ef5d18"/>
  <p:tag name="KSO_WM_TAG_FRONT_SIZE" val=""/>
  <p:tag name="KSO_WM_TAG_BACKGROUP_ID" val=""/>
  <p:tag name="KSO_WM_TAG_BACKGROUP_SIZE" val=""/>
  <p:tag name="KSO_WM_TAG_ZODER_POSITION" val=""/>
</p:tagLst>
</file>

<file path=ppt/tags/tag21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21_1*f*1"/>
  <p:tag name="KSO_WM_TEMPLATE_CATEGORY" val="diagram"/>
  <p:tag name="KSO_WM_TEMPLATE_INDEX" val="20211821"/>
  <p:tag name="KSO_WM_UNIT_LAYERLEVEL" val="1"/>
  <p:tag name="KSO_WM_TAG_VERSION" val="1.0"/>
  <p:tag name="KSO_WM_BEAUTIFY_FLAG" val="#wm#"/>
  <p:tag name="KSO_WM_UNIT_DEFAULT_FONT" val="14;20;2"/>
  <p:tag name="KSO_WM_UNIT_BLOCK" val="0"/>
  <p:tag name="KSO_WM_UNIT_VALUE" val="100"/>
  <p:tag name="KSO_WM_UNIT_SHOW_EDIT_AREA_INDICATION" val="1"/>
  <p:tag name="KSO_WM_CHIP_GROUPID" val="5e6b05596848fb12bee65ac8"/>
  <p:tag name="KSO_WM_CHIP_XID" val="5e6b05596848fb12bee65aca"/>
  <p:tag name="KSO_WM_UNIT_DEC_AREA_ID" val="eef206bea9674551a3b690ccbd9d3e99"/>
  <p:tag name="KSO_WM_UNIT_DECORATE_INFO" val=""/>
  <p:tag name="KSO_WM_UNIT_SM_LIMIT_TYPE" val=""/>
  <p:tag name="KSO_WM_CHIP_FILLAREA_FILL_RULE" val="{&quot;fill_align&quot;:&quot;lt&quot;,&quot;fill_mode&quot;:&quot;full&quot;,&quot;sacle_strategy&quot;:&quot;smart&quot;}"/>
  <p:tag name="KSO_WM_ASSEMBLE_CHIP_INDEX" val="2adaddc262c943229ea70a7ece2eb756"/>
  <p:tag name="KSO_WM_UNIT_TEXT_FILL_FORE_SCHEMECOLOR_INDEX_BRIGHTNESS" val="0.25"/>
  <p:tag name="KSO_WM_UNIT_TEXT_FILL_FORE_SCHEMECOLOR_INDEX" val="13"/>
  <p:tag name="KSO_WM_UNIT_TEXT_FILL_TYPE" val="1"/>
  <p:tag name="KSO_WM_TEMPLATE_ASSEMBLE_XID" val="5f71d2320ff15d9a40ef5d18"/>
  <p:tag name="KSO_WM_TEMPLATE_ASSEMBLE_GROUPID" val="5f71d2320ff15d9a40ef5d18"/>
  <p:tag name="KSO_WM_TAG_FRONT_SIZE" val=""/>
  <p:tag name="KSO_WM_TAG_BACKGROUP_ID" val=""/>
  <p:tag name="KSO_WM_TAG_BACKGROUP_SIZE" val=""/>
  <p:tag name="KSO_WM_TAG_ZODER_POSITION" val=""/>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821_1*i*1"/>
  <p:tag name="KSO_WM_TEMPLATE_CATEGORY" val="diagram"/>
  <p:tag name="KSO_WM_TEMPLATE_INDEX" val="20211821"/>
  <p:tag name="KSO_WM_UNIT_LAYERLEVEL" val="1"/>
  <p:tag name="KSO_WM_TAG_VERSION" val="1.0"/>
  <p:tag name="KSO_WM_BEAUTIFY_FLAG" val="#wm#"/>
  <p:tag name="KSO_WM_UNIT_PLACING_PICTURE_MD4" val="0"/>
  <p:tag name="KSO_WM_CHIP_GROUPID" val="5f0e74958050c250ba65b220"/>
  <p:tag name="KSO_WM_CHIP_XID" val="5f632a7f0e9bcbd1695b1f42"/>
  <p:tag name="KSO_WM_UNIT_FILL_FORE_SCHEMECOLOR_INDEX_BRIGHTNESS" val="-0.15"/>
  <p:tag name="KSO_WM_UNIT_FILL_FORE_SCHEMECOLOR_INDEX" val="14"/>
  <p:tag name="KSO_WM_UNIT_FILL_TYPE" val="1"/>
  <p:tag name="KSO_WM_UNIT_VALUE" val="9"/>
  <p:tag name="KSO_WM_TEMPLATE_ASSEMBLE_XID" val="5f71d2320ff15d9a40ef5d18"/>
  <p:tag name="KSO_WM_TEMPLATE_ASSEMBLE_GROUPID" val="5f71d2320ff15d9a40ef5d18"/>
</p:tagLst>
</file>

<file path=ppt/tags/tag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554_1*a*1"/>
  <p:tag name="KSO_WM_TEMPLATE_CATEGORY" val="diagram"/>
  <p:tag name="KSO_WM_TEMPLATE_INDEX" val="2020855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m&quot;,&quot;fill_mode&quot;:&quot;full&quot;}"/>
  <p:tag name="KSO_WM_UNIT_DEC_AREA_ID" val="81a25305a4544a1693aeb706d1a64d33"/>
  <p:tag name="KSO_WM_ASSEMBLE_CHIP_INDEX" val="3480145de5fd402886b03e987883d6c4"/>
  <p:tag name="KSO_WM_UNIT_TEXT_FILL_FORE_SCHEMECOLOR_INDEX_BRIGHTNESS" val="0"/>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821_1*i*2"/>
  <p:tag name="KSO_WM_TEMPLATE_CATEGORY" val="diagram"/>
  <p:tag name="KSO_WM_TEMPLATE_INDEX" val="20211821"/>
  <p:tag name="KSO_WM_UNIT_LAYERLEVEL" val="1"/>
  <p:tag name="KSO_WM_TAG_VERSION" val="1.0"/>
  <p:tag name="KSO_WM_BEAUTIFY_FLAG" val="#wm#"/>
  <p:tag name="KSO_WM_UNIT_PLACING_PICTURE_MD4" val="0"/>
  <p:tag name="KSO_WM_CHIP_GROUPID" val="5f0e74958050c250ba65b220"/>
  <p:tag name="KSO_WM_CHIP_XID" val="5f632a7f0e9bcbd1695b1f42"/>
  <p:tag name="KSO_WM_UNIT_FILL_FORE_SCHEMECOLOR_INDEX_BRIGHTNESS" val="-0.15"/>
  <p:tag name="KSO_WM_UNIT_FILL_FORE_SCHEMECOLOR_INDEX" val="14"/>
  <p:tag name="KSO_WM_UNIT_FILL_TYPE" val="1"/>
  <p:tag name="KSO_WM_UNIT_VALUE" val="9"/>
  <p:tag name="KSO_WM_TEMPLATE_ASSEMBLE_XID" val="5f71d2320ff15d9a40ef5d18"/>
  <p:tag name="KSO_WM_TEMPLATE_ASSEMBLE_GROUPID" val="5f71d2320ff15d9a40ef5d18"/>
</p:tagLst>
</file>

<file path=ppt/tags/tag221.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Lst>
</file>

<file path=ppt/tags/tag222.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TAG_FRONT_SIZE" val=""/>
  <p:tag name="KSO_WM_TAG_BACKGROUP_ID" val=""/>
  <p:tag name="KSO_WM_TAG_BACKGROUP_SIZE" val=""/>
  <p:tag name="KSO_WM_TAG_ZODER_POSITION" val=""/>
  <p:tag name="KSO_WM_UNIT_TEXT_FILL_FORE_SCHEMECOLOR_INDEX_BRIGHTNESS" val="0.25"/>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SLIDE_ID" val="diagram2020855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554"/>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09-22T17:14:55&quot;,&quot;maxSize&quot;:{&quot;size1&quot;:24.399999999999999},&quot;minSize&quot;:{&quot;size1&quot;:22.399999999999999},&quot;normalSize&quot;:{&quot;size1&quot;:22.399999999999999},&quot;subLayout&quot;:[{&quot;id&quot;:&quot;2020-09-22T17:14:55&quot;,&quot;margin&quot;:{&quot;bottom&quot;:0.026000002399086952,&quot;left&quot;:2.5399999618530273,&quot;right&quot;:9.3129997253417969,&quot;top&quot;:2.1170001029968262},&quot;type&quot;:0},{&quot;id&quot;:&quot;2020-09-22T17:14:55&quot;,&quot;margin&quot;:{&quot;bottom&quot;:2.9630000591278076,&quot;left&quot;:2.5399999618530273,&quot;right&quot;:2.5399999618530273,&quot;top&quot;:2.0899999141693115},&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a6a0dfab663e44c2ba920b65ae69ae35&quot;,&quot;fill_align&quot;:&quot;lm&quot;,&quot;text_align&quot;:&quot;lm&quot;,&quot;text_direction&quot;:&quot;horizontal&quot;,&quot;chip_types&quot;:[&quot;header&quot;]},{&quot;fill_id&quot;:&quot;374ccdda6b66494bba78fc484e66cf01&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fbd8f1c417157da4526f"/>
  <p:tag name="KSO_WM_CHIP_GROUPID" val="5ef2fbd8f1c417157da4526e"/>
  <p:tag name="KSO_WM_SLIDE_BK_DARK_LIGHT" val="2"/>
  <p:tag name="KSO_WM_SLIDE_BACKGROUND_TYPE" val="general"/>
  <p:tag name="KSO_WM_SLIDE_SUPPORT_FEATURE_TYPE" val="0"/>
  <p:tag name="KSO_WM_TEMPLATE_ASSEMBLE_XID" val="5f69c08fb22fc7aed70b6179"/>
  <p:tag name="KSO_WM_TEMPLATE_ASSEMBLE_GROUPID" val="5f69c08fb22fc7aed70b6179"/>
</p:tagLst>
</file>

<file path=ppt/tags/tag230.xml><?xml version="1.0" encoding="utf-8"?>
<p:tagLst xmlns:a="http://schemas.openxmlformats.org/drawingml/2006/main" xmlns:r="http://schemas.openxmlformats.org/officeDocument/2006/relationships" xmlns:p="http://schemas.openxmlformats.org/presentationml/2006/main">
  <p:tag name="KSO_WM_UNIT_TEXT_PART_ID_V2" val="a-3-2"/>
  <p:tag name="KSO_WM_UNIT_COLOR_SCHEME_SHAPE_ID" val="3"/>
  <p:tag name="KSO_WM_UNIT_COLOR_SCHEME_PARENT_PAGE" val="0_1"/>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755_1*a*1"/>
  <p:tag name="KSO_WM_TEMPLATE_CATEGORY" val="diagram"/>
  <p:tag name="KSO_WM_TEMPLATE_INDEX" val="20194755"/>
  <p:tag name="KSO_WM_UNIT_LAYERLEVEL" val="1"/>
  <p:tag name="KSO_WM_TAG_VERSION" val="1.0"/>
  <p:tag name="KSO_WM_BEAUTIFY_FLAG" val="#wm#"/>
  <p:tag name="KSO_WM_UNIT_PRESET_TEXT" val="单击此处添加标题"/>
  <p:tag name="KSO_WM_TAG_FRONT_SIZE" val=""/>
  <p:tag name="KSO_WM_TAG_BACKGROUP_ID" val=""/>
  <p:tag name="KSO_WM_TAG_BACKGROUP_SIZE" val=""/>
  <p:tag name="KSO_WM_TAG_ZODER_POSITION" val=""/>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SLIDE_SUBTYPE" val="picTxt"/>
  <p:tag name="KSO_WM_TEMPLATE_TOPIC_DEFAULT" val="1"/>
  <p:tag name="KSO_WM_TEMPLATE_JOB_ID" val="2"/>
  <p:tag name="KSO_WM_TEMPLATE_SCENE_ID" val="1"/>
  <p:tag name="KSO_WM_TEMPLATE_OUTLINE_ID" val="15"/>
  <p:tag name="KSO_WM_TEMPLATE_TOPIC_ID" val="2869567"/>
  <p:tag name="KSO_WM_SLIDE_SIZE" val="866*492"/>
  <p:tag name="KSO_WM_SLIDE_POSITION" val="47*0"/>
  <p:tag name="KSO_WM_BEAUTIFY_FLAG" val="#wm#"/>
  <p:tag name="KSO_WM_SLIDE_TYPE" val="text"/>
  <p:tag name="KSO_WM_SLIDE_LAYOUT_CNT" val="1_1_2"/>
  <p:tag name="KSO_WM_SLIDE_LAYOUT" val="a_d_f"/>
  <p:tag name="KSO_WM_SLIDE_ITEM_CNT" val="0"/>
  <p:tag name="KSO_WM_SLIDE_INDEX" val="1"/>
  <p:tag name="KSO_WM_SLIDE_ID" val="diagram20212673_1"/>
  <p:tag name="KSO_WM_TAG_VERSION" val="1.0"/>
  <p:tag name="KSO_WM_TEMPLATE_INDEX" val="20212673"/>
  <p:tag name="KSO_WM_TEMPLATE_CATEGORY" val="diagram"/>
  <p:tag name="KSO_WM_TEMPLATE_THUMBS_INDEX" val="1、6、10、14、20、26、27、28、29、31"/>
  <p:tag name="KSO_WM_SLIDE_COLORSCHEME_VERSION" val="3.2"/>
  <p:tag name="KSO_WM_SLIDE_CONSTRAINT" val="%7b%22slideConstraint%22%3a%7b%22seriesAreas%22%3a%5b%5d%2c%22singleAreas%22%3a%5b%7b%22shapes%22%3a%5b7%5d%2c%22serialConstraintIndex%22%3a-1%2c%22areatextmark%22%3a0%2c%22pictureprocessmark%22%3a0%7d%5d%7d%7d"/>
  <p:tag name="KSO_WM_TEMPLATE_SUBCATEGORY" val="21"/>
  <p:tag name="KSO_WM_TEMPLATE_MASTER_TYPE" val="0"/>
  <p:tag name="KSO_WM_TEMPLATE_COLOR_TYPE" val="1"/>
  <p:tag name="KSO_WM_SLIDE_LAYOUT_INFO" val="{&quot;backgroundInfo&quot;:[{&quot;bottom&quot;:0,&quot;bottomAbs&quot;:false,&quot;left&quot;:0,&quot;leftAbs&quot;:false,&quot;right&quot;:0,&quot;rightAbs&quot;:false,&quot;top&quot;:0,&quot;topAbs&quot;:false,&quot;type&quot;:&quot;general&quot;}],&quot;id&quot;:&quot;2020-09-29T20:47:11&quot;,&quot;maxSize&quot;:{&quot;size1&quot;:24.300000000000001},&quot;minSize&quot;:{&quot;size1&quot;:24.300000000000001},&quot;normalSize&quot;:{&quot;size1&quot;:24.300000000000001},&quot;subLayout&quot;:[{&quot;id&quot;:&quot;2020-09-29T20:47:11&quot;,&quot;margin&quot;:{&quot;bottom&quot;:0.81999999284744263,&quot;left&quot;:2.5399999618530273,&quot;right&quot;:3.3870000839233398,&quot;top&quot;:1.6929999589920044},&quot;type&quot;:0},{&quot;id&quot;:&quot;2020-09-29T20:47:11&quot;,&quot;maxSize&quot;:{&quot;size1&quot;:50.899999999999999},&quot;minSize&quot;:{&quot;size1&quot;:26.399999999999999},&quot;normalSize&quot;:{&quot;size1&quot;:38.200000000000003},&quot;subLayout&quot;:[{&quot;id&quot;:&quot;2020-09-29T20:47:11&quot;,&quot;margin&quot;:{&quot;bottom&quot;:1.2430000305175781,&quot;left&quot;:1.6929999589920044,&quot;right&quot;:1.6929999589920044,&quot;top&quot;:0.026000002399086952},&quot;type&quot;:0},{&quot;direction&quot;:1,&quot;id&quot;:&quot;2020-09-29T20:47:11&quot;,&quot;maxSize&quot;:{&quot;size1&quot;:66.200000000000003},&quot;minSize&quot;:{&quot;size1&quot;:33.799999999999997},&quot;normalSize&quot;:{&quot;size1&quot;:33.799999999999997},&quot;subLayout&quot;:[{&quot;id&quot;:&quot;2020-09-29T20:47:12&quot;,&quot;margin&quot;:{&quot;bottom&quot;:1.6929999589920044,&quot;left&quot;:1.6929999589920044,&quot;right&quot;:0.42300000786781311,&quot;top&quot;:0.026000002399086952},&quot;type&quot;:0},{&quot;id&quot;:&quot;2020-09-29T20:47:11&quot;,&quot;margin&quot;:{&quot;bottom&quot;:1.6929999589920044,&quot;left&quot;:0.42300000786781311,&quot;right&quot;:1.6929999589920044,&quot;top&quot;:0.026000002399086952},&quot;type&quot;:0}],&quot;type&quot;:0}],&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3b20abe0fb754eea9798a98df6aeb5fa&quot;,&quot;fill_align&quot;:&quot;lb&quot;,&quot;text_align&quot;:&quot;lb&quot;,&quot;text_direction&quot;:&quot;horizontal&quot;,&quot;chip_types&quot;:[&quot;header&quot;]},{&quot;fill_id&quot;:&quot;522e3d61ab904b09803ebac8b95b7233&quot;,&quot;fill_align&quot;:&quot;lt&quot;,&quot;text_align&quot;:&quot;lt&quot;,&quot;text_direction&quot;:&quot;horizontal&quot;,&quot;chip_types&quot;:[&quot;text&quot;]},{&quot;fill_id&quot;:&quot;06f9c62be9ad4c6aa76f55aa2cb6bdfe&quot;,&quot;fill_align&quot;:&quot;lt&quot;,&quot;text_align&quot;:&quot;lt&quot;,&quot;text_direction&quot;:&quot;horizontal&quot;,&quot;chip_types&quot;:[&quot;picture&quot;],&quot;support_features&quot;:[&quot;collage&quot;]},{&quot;fill_id&quot;:&quot;d2c5abe041bd40478ad231c5870775f7&quot;,&quot;fill_align&quot;:&quot;lt&quot;,&quot;text_align&quot;:&quot;lt&quot;,&quot;text_direction&quot;:&quot;horizontal&quot;,&quot;chip_types&quot;:[&quot;text&quot;]}],[{&quot;fill_id&quot;:&quot;3b20abe0fb754eea9798a98df6aeb5fa&quot;,&quot;fill_align&quot;:&quot;lb&quot;,&quot;text_align&quot;:&quot;lb&quot;,&quot;text_direction&quot;:&quot;horizontal&quot;,&quot;chip_types&quot;:[&quot;header&quot;]},{&quot;fill_id&quot;:&quot;522e3d61ab904b09803ebac8b95b7233&quot;,&quot;fill_align&quot;:&quot;lt&quot;,&quot;text_align&quot;:&quot;lt&quot;,&quot;text_direction&quot;:&quot;horizontal&quot;,&quot;chip_types&quot;:[&quot;text&quot;]},{&quot;fill_id&quot;:&quot;06f9c62be9ad4c6aa76f55aa2cb6bdfe&quot;,&quot;fill_align&quot;:&quot;lt&quot;,&quot;text_align&quot;:&quot;lt&quot;,&quot;text_direction&quot;:&quot;horizontal&quot;,&quot;chip_types&quot;:[&quot;pictext&quot;,&quot;text&quot;,&quot;picture&quot;,&quot;chart&quot;,&quot;table&quot;,&quot;video&quot;],&quot;support_features&quot;:[&quot;collage&quot;]},{&quot;fill_id&quot;:&quot;d2c5abe041bd40478ad231c5870775f7&quot;,&quot;fill_align&quot;:&quot;lt&quot;,&quot;text_align&quot;:&quot;lt&quot;,&quot;text_direction&quot;:&quot;horizontal&quot;,&quot;chip_types&quot;:[&quot;pictext&quot;,&quot;text&quot;,&quot;picture&quot;,&quot;chart&quot;,&quot;table&quot;,&quot;video&quot;],&quot;support_features&quot;:[&quot;collage&quot;]}]]"/>
  <p:tag name="KSO_WM_CHIP_XID" val="5ef3209bc6295c63c1a2e08a"/>
  <p:tag name="KSO_WM_CHIP_GROUPID" val="5ef3209bc6295c63c1a2e089"/>
  <p:tag name="KSO_WM_SLIDE_BK_DARK_LIGHT" val="2"/>
  <p:tag name="KSO_WM_SLIDE_BACKGROUND_TYPE" val="general"/>
  <p:tag name="KSO_WM_SLIDE_SUPPORT_FEATURE_TYPE" val="1"/>
  <p:tag name="KSO_WM_TEMPLATE_ASSEMBLE_XID" val="5f732ccf0ff15d9a40f816e5"/>
  <p:tag name="KSO_WM_TEMPLATE_ASSEMBLE_GROUPID" val="5f732ccf0ff15d9a40f816e5"/>
</p:tagLst>
</file>

<file path=ppt/tags/tag2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2673_1*a*1"/>
  <p:tag name="KSO_WM_TEMPLATE_CATEGORY" val="diagram"/>
  <p:tag name="KSO_WM_TEMPLATE_INDEX" val="2021267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5b9bf63019ae48bdb21cf907def29967"/>
  <p:tag name="KSO_WM_UNIT_DECORATE_INFO" val=""/>
  <p:tag name="KSO_WM_UNIT_SM_LIMIT_TYPE" val=""/>
  <p:tag name="KSO_WM_CHIP_FILLAREA_FILL_RULE" val="{&quot;fill_align&quot;:&quot;lb&quot;,&quot;fill_mode&quot;:&quot;full&quot;,&quot;sacle_strategy&quot;:&quot;smart&quot;}"/>
  <p:tag name="KSO_WM_ASSEMBLE_CHIP_INDEX" val="c5be302508d247ffbce10780eb328de2"/>
  <p:tag name="KSO_WM_UNIT_TEXT_FILL_FORE_SCHEMECOLOR_INDEX_BRIGHTNESS" val="0"/>
  <p:tag name="KSO_WM_UNIT_TEXT_FILL_FORE_SCHEMECOLOR_INDEX" val="13"/>
  <p:tag name="KSO_WM_UNIT_TEXT_FILL_TYPE" val="1"/>
  <p:tag name="KSO_WM_TEMPLATE_ASSEMBLE_XID" val="5f732ccf0ff15d9a40f816e5"/>
  <p:tag name="KSO_WM_TEMPLATE_ASSEMBLE_GROUPID" val="5f732ccf0ff15d9a40f816e5"/>
  <p:tag name="KSO_WM_TAG_FRONT_SIZE" val=""/>
  <p:tag name="KSO_WM_TAG_BACKGROUP_ID" val=""/>
  <p:tag name="KSO_WM_TAG_BACKGROUP_SIZE" val=""/>
  <p:tag name="KSO_WM_TAG_ZODER_POSITION" val=""/>
</p:tagLst>
</file>

<file path=ppt/tags/tag23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73_1*f*1"/>
  <p:tag name="KSO_WM_TEMPLATE_CATEGORY" val="diagram"/>
  <p:tag name="KSO_WM_TEMPLATE_INDEX" val="20212673"/>
  <p:tag name="KSO_WM_UNIT_LAYERLEVEL" val="1"/>
  <p:tag name="KSO_WM_TAG_VERSION" val="1.0"/>
  <p:tag name="KSO_WM_BEAUTIFY_FLAG" val="#wm#"/>
  <p:tag name="KSO_WM_UNIT_DEFAULT_FONT" val="14;20;2"/>
  <p:tag name="KSO_WM_UNIT_BLOCK" val="0"/>
  <p:tag name="KSO_WM_UNIT_VALUE" val="172"/>
  <p:tag name="KSO_WM_UNIT_SHOW_EDIT_AREA_INDICATION" val="1"/>
  <p:tag name="KSO_WM_CHIP_GROUPID" val="5e6b05596848fb12bee65ac8"/>
  <p:tag name="KSO_WM_CHIP_XID" val="5e6b05596848fb12bee65aca"/>
  <p:tag name="KSO_WM_UNIT_DEC_AREA_ID" val="4016f5dad1af4a5eb24929ecfaf5fc36"/>
  <p:tag name="KSO_WM_UNIT_DECORATE_INFO" val=""/>
  <p:tag name="KSO_WM_UNIT_SM_LIMIT_TYPE" val=""/>
  <p:tag name="KSO_WM_CHIP_FILLAREA_FILL_RULE" val="{&quot;fill_align&quot;:&quot;lt&quot;,&quot;fill_mode&quot;:&quot;full&quot;,&quot;sacle_strategy&quot;:&quot;smart&quot;}"/>
  <p:tag name="KSO_WM_ASSEMBLE_CHIP_INDEX" val="40b67b845d974ef581c347acb6a10278"/>
  <p:tag name="KSO_WM_UNIT_TEXT_FILL_FORE_SCHEMECOLOR_INDEX_BRIGHTNESS" val="0.25"/>
  <p:tag name="KSO_WM_UNIT_TEXT_FILL_FORE_SCHEMECOLOR_INDEX" val="13"/>
  <p:tag name="KSO_WM_UNIT_TEXT_FILL_TYPE" val="1"/>
  <p:tag name="KSO_WM_TEMPLATE_ASSEMBLE_XID" val="5f732ccf0ff15d9a40f816e5"/>
  <p:tag name="KSO_WM_TEMPLATE_ASSEMBLE_GROUPID" val="5f732ccf0ff15d9a40f816e5"/>
  <p:tag name="KSO_WM_TAG_FRONT_SIZE" val=""/>
  <p:tag name="KSO_WM_TAG_BACKGROUP_ID" val=""/>
  <p:tag name="KSO_WM_TAG_BACKGROUP_SIZE" val=""/>
  <p:tag name="KSO_WM_TAG_ZODER_POSITION" val=""/>
</p:tagLst>
</file>

<file path=ppt/tags/tag23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2673_1*f*2"/>
  <p:tag name="KSO_WM_TEMPLATE_CATEGORY" val="diagram"/>
  <p:tag name="KSO_WM_TEMPLATE_INDEX" val="20212673"/>
  <p:tag name="KSO_WM_UNIT_LAYERLEVEL" val="1"/>
  <p:tag name="KSO_WM_TAG_VERSION" val="1.0"/>
  <p:tag name="KSO_WM_BEAUTIFY_FLAG" val="#wm#"/>
  <p:tag name="KSO_WM_UNIT_DEFAULT_FONT" val="14;20;2"/>
  <p:tag name="KSO_WM_UNIT_BLOCK" val="0"/>
  <p:tag name="KSO_WM_UNIT_VALUE" val="91"/>
  <p:tag name="KSO_WM_UNIT_SHOW_EDIT_AREA_INDICATION" val="1"/>
  <p:tag name="KSO_WM_CHIP_GROUPID" val="5e6b05596848fb12bee65ac8"/>
  <p:tag name="KSO_WM_CHIP_XID" val="5e6b05596848fb12bee65aca"/>
  <p:tag name="KSO_WM_UNIT_DEC_AREA_ID" val="dd7cfcb7891f4695b09e97748bb93e0b"/>
  <p:tag name="KSO_WM_UNIT_DECORATE_INFO" val=""/>
  <p:tag name="KSO_WM_UNIT_SM_LIMIT_TYPE" val=""/>
  <p:tag name="KSO_WM_CHIP_FILLAREA_FILL_RULE" val="{&quot;fill_align&quot;:&quot;lt&quot;,&quot;fill_mode&quot;:&quot;full&quot;,&quot;sacle_strategy&quot;:&quot;smart&quot;}"/>
  <p:tag name="KSO_WM_ASSEMBLE_CHIP_INDEX" val="e6ed8caab81d4c5b8aff0e15f5b5d695"/>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5f732ccf0ff15d9a40f816e5"/>
  <p:tag name="KSO_WM_TEMPLATE_ASSEMBLE_GROUPID" val="5f732ccf0ff15d9a40f816e5"/>
  <p:tag name="KSO_WM_TAG_FRONT_SIZE" val=""/>
  <p:tag name="KSO_WM_TAG_BACKGROUP_ID" val=""/>
  <p:tag name="KSO_WM_TAG_BACKGROUP_SIZE" val=""/>
  <p:tag name="KSO_WM_TAG_ZODER_POSITION" val=""/>
</p:tagLst>
</file>

<file path=ppt/tags/tag236.xml><?xml version="1.0" encoding="utf-8"?>
<p:tagLst xmlns:a="http://schemas.openxmlformats.org/drawingml/2006/main" xmlns:r="http://schemas.openxmlformats.org/officeDocument/2006/relationships" xmlns:p="http://schemas.openxmlformats.org/presentationml/2006/main">
  <p:tag name="KSO_WM_UNIT_VALUE" val="719*2030"/>
  <p:tag name="KSO_WM_UNIT_HIGHLIGHT" val="0"/>
  <p:tag name="KSO_WM_UNIT_COMPATIBLE" val="0"/>
  <p:tag name="KSO_WM_UNIT_DIAGRAM_ISNUMVISUAL" val="0"/>
  <p:tag name="KSO_WM_UNIT_DIAGRAM_ISREFERUNIT" val="0"/>
  <p:tag name="KSO_WM_UNIT_TYPE" val="d"/>
  <p:tag name="KSO_WM_UNIT_INDEX" val="1"/>
  <p:tag name="KSO_WM_UNIT_ID" val="diagram20212673_1*d*1"/>
  <p:tag name="KSO_WM_TEMPLATE_CATEGORY" val="diagram"/>
  <p:tag name="KSO_WM_TEMPLATE_INDEX" val="20212673"/>
  <p:tag name="KSO_WM_UNIT_LAYERLEVEL" val="1"/>
  <p:tag name="KSO_WM_TAG_VERSION" val="1.0"/>
  <p:tag name="KSO_WM_BEAUTIFY_FLAG" val="#wm#"/>
  <p:tag name="KSO_WM_CHIP_GROUPID" val="5e7310da9a230a26b9e88a19"/>
  <p:tag name="KSO_WM_CHIP_XID" val="5e7310da9a230a26b9e88a1a"/>
  <p:tag name="KSO_WM_UNIT_DEC_AREA_ID" val="34112d48eb8643bdb8f114843f9be2dc"/>
  <p:tag name="KSO_WM_UNIT_DECORATE_INFO" val=""/>
  <p:tag name="KSO_WM_UNIT_SM_LIMIT_TYPE" val=""/>
  <p:tag name="KSO_WM_CHIP_FILLAREA_FILL_RULE" val="{&quot;fill_align&quot;:&quot;lt&quot;,&quot;fill_mode&quot;:&quot;full&quot;,&quot;sacle_strategy&quot;:&quot;smart&quot;}"/>
  <p:tag name="KSO_WM_ASSEMBLE_CHIP_INDEX" val="75380e2f17b54db8b8345fc35ce67768"/>
  <p:tag name="KSO_WM_UNIT_PLACING_PICTURE" val="75380e2f17b54db8b8345fc35ce67768"/>
  <p:tag name="KSO_WM_UNIT_SUPPORT_UNIT_TYPE" val="[&quot;d&quot;,&quot;α&quot;,&quot;β&quot;,&quot;θ&quot;]"/>
  <p:tag name="KSO_WM_TEMPLATE_ASSEMBLE_XID" val="5f732ccf0ff15d9a40f816e5"/>
  <p:tag name="KSO_WM_TEMPLATE_ASSEMBLE_GROUPID" val="5f732ccf0ff15d9a40f816e5"/>
  <p:tag name="KSO_WM_UNIT_PICTURE_CLIP_FLAG" val="0"/>
  <p:tag name="KSO_WM_TAG_FRONT_SIZE" val=""/>
  <p:tag name="KSO_WM_TAG_BACKGROUP_ID" val=""/>
  <p:tag name="KSO_WM_TAG_BACKGROUP_SIZE" val=""/>
  <p:tag name="KSO_WM_TAG_ZODER_POSITION" val=""/>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73_1*i*1"/>
  <p:tag name="KSO_WM_TEMPLATE_CATEGORY" val="diagram"/>
  <p:tag name="KSO_WM_TEMPLATE_INDEX" val="20212673"/>
  <p:tag name="KSO_WM_UNIT_LAYERLEVEL" val="1"/>
  <p:tag name="KSO_WM_TAG_VERSION" val="1.0"/>
  <p:tag name="KSO_WM_BEAUTIFY_FLAG" val="#wm#"/>
  <p:tag name="KSO_WM_UNIT_COLOR_SCHEME_SHAPE_ID" val="47"/>
  <p:tag name="KSO_WM_UNIT_COLOR_SCHEME_PARENT_PAGE" val="0_1"/>
  <p:tag name="KSO_WM_UNIT_ADJUSTLAYOUT_ID" val="47"/>
  <p:tag name="KSO_WM_UNIT_BLOCK" val="0"/>
  <p:tag name="KSO_WM_UNIT_SM_LIMIT_TYPE" val="1"/>
  <p:tag name="KSO_WM_UNIT_DEC_AREA_ID" val="9082cdeb12954351ae797c4760a29bc6"/>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CHIP_GROUPID" val="5ef3209bc6295c63c1a2e089"/>
  <p:tag name="KSO_WM_CHIP_XID" val="5ef3209bc6295c63c1a2e08a"/>
  <p:tag name="KSO_WM_TEMPLATE_ASSEMBLE_XID" val="5f732ccf0ff15d9a40f816e5"/>
  <p:tag name="KSO_WM_TEMPLATE_ASSEMBLE_GROUPID" val="5f732ccf0ff15d9a40f816e5"/>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673_1*i*4"/>
  <p:tag name="KSO_WM_TEMPLATE_CATEGORY" val="diagram"/>
  <p:tag name="KSO_WM_TEMPLATE_INDEX" val="20212673"/>
  <p:tag name="KSO_WM_UNIT_LAYERLEVEL" val="1"/>
  <p:tag name="KSO_WM_TAG_VERSION" val="1.0"/>
  <p:tag name="KSO_WM_BEAUTIFY_FLAG" val="#wm#"/>
  <p:tag name="KSO_WM_UNIT_COLOR_SCHEME_SHAPE_ID" val="26"/>
  <p:tag name="KSO_WM_UNIT_COLOR_SCHEME_PARENT_PAGE" val="0_1"/>
  <p:tag name="KSO_WM_UNIT_ADJUSTLAYOUT_ID" val="26"/>
  <p:tag name="KSO_WM_UNIT_BLOCK" val="0"/>
  <p:tag name="KSO_WM_UNIT_SM_LIMIT_TYPE" val="1"/>
  <p:tag name="KSO_WM_UNIT_DEC_AREA_ID" val="88500d61126a4af3998c28d8fcb2f0f6"/>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CHIP_GROUPID" val="5ef3209bc6295c63c1a2e089"/>
  <p:tag name="KSO_WM_CHIP_XID" val="5ef3209bc6295c63c1a2e08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5f732ccf0ff15d9a40f816e5"/>
  <p:tag name="KSO_WM_TEMPLATE_ASSEMBLE_GROUPID" val="5f732ccf0ff15d9a40f816e5"/>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73_1*i*5"/>
  <p:tag name="KSO_WM_TEMPLATE_CATEGORY" val="diagram"/>
  <p:tag name="KSO_WM_TEMPLATE_INDEX" val="20212673"/>
  <p:tag name="KSO_WM_UNIT_LAYERLEVEL" val="1"/>
  <p:tag name="KSO_WM_TAG_VERSION" val="1.0"/>
  <p:tag name="KSO_WM_BEAUTIFY_FLAG" val="#wm#"/>
  <p:tag name="KSO_WM_UNIT_COLOR_SCHEME_SHAPE_ID" val="16"/>
  <p:tag name="KSO_WM_UNIT_COLOR_SCHEME_PARENT_PAGE" val="0_1"/>
  <p:tag name="KSO_WM_UNIT_DECOLORIZATION" val="1"/>
  <p:tag name="KSO_WM_UNIT_ADJUSTLAYOUT_ID" val="16"/>
  <p:tag name="KSO_WM_UNIT_BLOCK" val="0"/>
  <p:tag name="KSO_WM_UNIT_SM_LIMIT_TYPE" val="0"/>
  <p:tag name="KSO_WM_UNIT_DEC_AREA_ID" val="aec4d53a23354758a1ee060260524078"/>
  <p:tag name="KSO_WM_UNIT_DECORATE_INFO" val="{&quot;DecorateInfoH&quot;:{&quot;IsAbs&quot;:true},&quot;DecorateInfoW&quot;:{&quot;IsAbs&quot;:true},&quot;DecorateInfoX&quot;:{&quot;IsAbs&quot;:true,&quot;Pos&quot;:1},&quot;DecorateInfoY&quot;:{&quot;IsAbs&quot;:true,&quot;Pos&quot;:2},&quot;ReferentInfo&quot;:{&quot;Id&quot;:&quot;4016f5dad1af4a5eb24929ecfaf5fc36&quot;,&quot;X&quot;:{&quot;Pos&quot;:1},&quot;Y&quot;:{&quot;Pos&quot;:2}}}"/>
  <p:tag name="KSO_WM_CHIP_GROUPID" val="5ef3209bc6295c63c1a2e089"/>
  <p:tag name="KSO_WM_CHIP_XID" val="5ef3209bc6295c63c1a2e08a"/>
  <p:tag name="KSO_WM_UNIT_LINE_FORE_SCHEMECOLOR_INDEX_BRIGHTNESS" val="-0.25"/>
  <p:tag name="KSO_WM_UNIT_LINE_FORE_SCHEMECOLOR_INDEX" val="14"/>
  <p:tag name="KSO_WM_UNIT_LINE_FILL_TYPE" val="2"/>
  <p:tag name="KSO_WM_TEMPLATE_ASSEMBLE_XID" val="5f732ccf0ff15d9a40f816e5"/>
  <p:tag name="KSO_WM_TEMPLATE_ASSEMBLE_GROUPID" val="5f732ccf0ff15d9a40f816e5"/>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54_1*i*1"/>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f43db63a1bf644c78865d15c43542aff"/>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68"/>
  <p:tag name="KSO_WM_TEMPLATE_ASSEMBLE_XID" val="5f69c08fb22fc7aed70b6179"/>
  <p:tag name="KSO_WM_TEMPLATE_ASSEMBLE_GROUPID" val="5f69c08fb22fc7aed70b6179"/>
</p:tagLst>
</file>

<file path=ppt/tags/tag240.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9T20:47:11&quot;,&#10;    &quot;max&quot;: 4.6256689308947614,&#10;    &quot;topChanged&quot;: 0&#10;}&#10;"/>
  <p:tag name="KSO_WM_UNIT_TEXT_FILL_FORE_SCHEMECOLOR_INDEX_BRIGHTNESS" val="0"/>
  <p:tag name="KSO_WM_UNIT_TEXT_FILL_FORE_SCHEMECOLOR_INDEX" val="13"/>
  <p:tag name="KSO_WM_UNIT_TEXT_FILL_TYPE" val="1"/>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73_1*i*2"/>
  <p:tag name="KSO_WM_TEMPLATE_CATEGORY" val="diagram"/>
  <p:tag name="KSO_WM_TEMPLATE_INDEX" val="20212673"/>
  <p:tag name="KSO_WM_UNIT_LAYERLEVEL" val="1"/>
  <p:tag name="KSO_WM_TAG_VERSION" val="1.0"/>
  <p:tag name="KSO_WM_BEAUTIFY_FLAG" val="#wm#"/>
  <p:tag name="KSO_WM_UNIT_COLOR_SCHEME_SHAPE_ID" val="45"/>
  <p:tag name="KSO_WM_UNIT_COLOR_SCHEME_PARENT_PAGE" val="0_1"/>
  <p:tag name="KSO_WM_UNIT_ADJUSTLAYOUT_ID" val="45"/>
  <p:tag name="KSO_WM_UNIT_SM_LIMIT_TYPE" val="1"/>
  <p:tag name="KSO_WM_CHIP_GROUPID" val="5ef3209bc6295c63c1a2e089"/>
  <p:tag name="KSO_WM_CHIP_XID" val="5ef3209bc6295c63c1a2e08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2"/>
  <p:tag name="KSO_WM_TEMPLATE_ASSEMBLE_XID" val="5f732ccf0ff15d9a40f816e5"/>
  <p:tag name="KSO_WM_TEMPLATE_ASSEMBLE_GROUPID" val="5f732ccf0ff15d9a40f816e5"/>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73_1*i*3"/>
  <p:tag name="KSO_WM_TEMPLATE_CATEGORY" val="diagram"/>
  <p:tag name="KSO_WM_TEMPLATE_INDEX" val="20212673"/>
  <p:tag name="KSO_WM_UNIT_LAYERLEVEL" val="1"/>
  <p:tag name="KSO_WM_TAG_VERSION" val="1.0"/>
  <p:tag name="KSO_WM_BEAUTIFY_FLAG" val="#wm#"/>
  <p:tag name="KSO_WM_UNIT_COLOR_SCHEME_SHAPE_ID" val="46"/>
  <p:tag name="KSO_WM_UNIT_COLOR_SCHEME_PARENT_PAGE" val="0_1"/>
  <p:tag name="KSO_WM_UNIT_ADJUSTLAYOUT_ID" val="46"/>
  <p:tag name="KSO_WM_UNIT_SM_LIMIT_TYPE" val="1"/>
  <p:tag name="KSO_WM_CHIP_GROUPID" val="5ef3209bc6295c63c1a2e089"/>
  <p:tag name="KSO_WM_CHIP_XID" val="5ef3209bc6295c63c1a2e08a"/>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5f732ccf0ff15d9a40f816e5"/>
  <p:tag name="KSO_WM_TEMPLATE_ASSEMBLE_GROUPID" val="5f732ccf0ff15d9a40f816e5"/>
</p:tagLst>
</file>

<file path=ppt/tags/tag243.xml><?xml version="1.0" encoding="utf-8"?>
<p:tagLst xmlns:a="http://schemas.openxmlformats.org/drawingml/2006/main" xmlns:r="http://schemas.openxmlformats.org/officeDocument/2006/relationships" xmlns:p="http://schemas.openxmlformats.org/presentationml/2006/main">
  <p:tag name="KSO_WM_SLIDE_COLORSCHEME_VERSION" val="3.2"/>
  <p:tag name="KSO_WM_SLIDE_ID" val="diagram20194755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19*458"/>
  <p:tag name="KSO_WM_SLIDE_POSITION" val="26*50"/>
  <p:tag name="KSO_WM_TAG_VERSION" val="1.0"/>
  <p:tag name="KSO_WM_BEAUTIFY_FLAG" val="#wm#"/>
  <p:tag name="KSO_WM_TEMPLATE_CATEGORY" val="diagram"/>
  <p:tag name="KSO_WM_TEMPLATE_INDEX" val="20194755"/>
  <p:tag name="KSO_WM_SLIDE_LAYOUT" val="a_f"/>
  <p:tag name="KSO_WM_SLIDE_LAYOUT_CNT" val="1_1"/>
</p:tagLst>
</file>

<file path=ppt/tags/tag244.xml><?xml version="1.0" encoding="utf-8"?>
<p:tagLst xmlns:a="http://schemas.openxmlformats.org/drawingml/2006/main" xmlns:r="http://schemas.openxmlformats.org/officeDocument/2006/relationships"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45.xml><?xml version="1.0" encoding="utf-8"?>
<p:tagLst xmlns:a="http://schemas.openxmlformats.org/drawingml/2006/main" xmlns:r="http://schemas.openxmlformats.org/officeDocument/2006/relationships"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246.xml><?xml version="1.0" encoding="utf-8"?>
<p:tagLst xmlns:a="http://schemas.openxmlformats.org/drawingml/2006/main" xmlns:r="http://schemas.openxmlformats.org/officeDocument/2006/relationships"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47.xml><?xml version="1.0" encoding="utf-8"?>
<p:tagLst xmlns:a="http://schemas.openxmlformats.org/drawingml/2006/main" xmlns:r="http://schemas.openxmlformats.org/officeDocument/2006/relationships"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48.xml><?xml version="1.0" encoding="utf-8"?>
<p:tagLst xmlns:a="http://schemas.openxmlformats.org/drawingml/2006/main" xmlns:r="http://schemas.openxmlformats.org/officeDocument/2006/relationships"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49.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554_1*i*2"/>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bfc6aae100d546ff901883ad2305657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552"/>
  <p:tag name="KSO_WM_TEMPLATE_ASSEMBLE_XID" val="5f69c08fb22fc7aed70b6179"/>
  <p:tag name="KSO_WM_TEMPLATE_ASSEMBLE_GROUPID" val="5f69c08fb22fc7aed70b6179"/>
</p:tagLst>
</file>

<file path=ppt/tags/tag250.xml><?xml version="1.0" encoding="utf-8"?>
<p:tagLst xmlns:a="http://schemas.openxmlformats.org/drawingml/2006/main" xmlns:r="http://schemas.openxmlformats.org/officeDocument/2006/relationships"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1.xml><?xml version="1.0" encoding="utf-8"?>
<p:tagLst xmlns:a="http://schemas.openxmlformats.org/drawingml/2006/main" xmlns:r="http://schemas.openxmlformats.org/officeDocument/2006/relationships"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0;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0;我们为您  标注了最  适合的位  置您输入  的文字到  这里时就  是最佳视&#10;为了能让  您有更直  观的字数  感受并进  一步方便    &#10;单击此处添加小标题：&#10;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TAG_FRONT_SIZE" val=""/>
  <p:tag name="KSO_WM_TAG_BACKGROUP_ID" val=""/>
  <p:tag name="KSO_WM_TAG_BACKGROUP_SIZE" val=""/>
  <p:tag name="KSO_WM_TAG_ZODER_POSITION" val=""/>
  <p:tag name="KSO_WM_UNIT_TEXT_FILL_FORE_SCHEMECOLOR_INDEX_BRIGHTNESS" val="0.25"/>
  <p:tag name="KSO_WM_UNIT_TEXT_FILL_FORE_SCHEMECOLOR_INDEX" val="13"/>
  <p:tag name="KSO_WM_UNIT_TEXT_FILL_TYPE" val="1"/>
</p:tagLst>
</file>

<file path=ppt/tags/tag252.xml><?xml version="1.0" encoding="utf-8"?>
<p:tagLst xmlns:a="http://schemas.openxmlformats.org/drawingml/2006/main" xmlns:r="http://schemas.openxmlformats.org/officeDocument/2006/relationships" xmlns:p="http://schemas.openxmlformats.org/presentationml/2006/main">
  <p:tag name="KSO_WM_UNIT_TEXT_PART_ID_V2" val="a-3-2"/>
  <p:tag name="KSO_WM_UNIT_COLOR_SCHEME_SHAPE_ID" val="3"/>
  <p:tag name="KSO_WM_UNIT_COLOR_SCHEME_PARENT_PAGE" val="0_1"/>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755_1*a*1"/>
  <p:tag name="KSO_WM_TEMPLATE_CATEGORY" val="diagram"/>
  <p:tag name="KSO_WM_TEMPLATE_INDEX" val="20194755"/>
  <p:tag name="KSO_WM_UNIT_LAYERLEVEL" val="1"/>
  <p:tag name="KSO_WM_TAG_VERSION" val="1.0"/>
  <p:tag name="KSO_WM_BEAUTIFY_FLAG" val="#wm#"/>
  <p:tag name="KSO_WM_UNIT_PRESET_TEXT" val="单击此处添加标题"/>
  <p:tag name="KSO_WM_TAG_FRONT_SIZE" val=""/>
  <p:tag name="KSO_WM_TAG_BACKGROUP_ID" val=""/>
  <p:tag name="KSO_WM_TAG_BACKGROUP_SIZE" val=""/>
  <p:tag name="KSO_WM_TAG_ZODER_POSITION" val=""/>
</p:tagLst>
</file>

<file path=ppt/tags/tag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389"/>
  <p:tag name="KSO_WM_SLIDE_LAYOUT_INFO" val="{&quot;id&quot;:&quot;2020-06-19T21:18:53&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06-19T21:18:53&quot;,&quot;margin&quot;:{&quot;bottom&quot;:0.42300000786781311,&quot;left&quot;:0.84700000286102295,&quot;right&quot;:0.84700000286102295,&quot;top&quot;:0.42300000786781311},&quot;type&quot;:0},{&quot;direction&quot;:1,&quot;id&quot;:&quot;2020-06-19T21:18:53&quot;,&quot;maxSize&quot;:{&quot;size1&quot;:53.799999999999997},&quot;minSize&quot;:{&quot;size1&quot;:41.200000000000003},&quot;normalSize&quot;:{&quot;size1&quot;:47.5},&quot;subLayout&quot;:[{&quot;id&quot;:&quot;2020-06-19T21:18:53&quot;,&quot;margin&quot;:{&quot;bottom&quot;:1.6929999589920044,&quot;left&quot;:1.6929999589920044,&quot;right&quot;:0,&quot;top&quot;:0.84700000286102295},&quot;maxSize&quot;:{&quot;size1&quot;:39.207458014779306},&quot;minSize&quot;:{&quot;size1&quot;:23.307458014779304},&quot;normalSize&quot;:{&quot;size1&quot;:23.307458014779304},&quot;subLayout&quot;:[{&quot;id&quot;:&quot;2020-06-19T21:18:53&quot;,&quot;margin&quot;:{&quot;bottom&quot;:0.043547116219997406,&quot;left&quot;:1.6929999589920044,&quot;right&quot;:0,&quot;top&quot;:0.84700000286102295},&quot;type&quot;:0},{&quot;id&quot;:&quot;2020-06-19T21:18:53&quot;,&quot;margin&quot;:{&quot;bottom&quot;:1.6929999589920044,&quot;left&quot;:1.6929999589920044,&quot;right&quot;:2.0053094215266142e-15,&quot;top&quot;:0.15224455296993256},&quot;type&quot;:0}],&quot;type&quot;:0},{&quot;id&quot;:&quot;2020-06-19T21:18:53&quot;,&quot;margin&quot;:{&quot;bottom&quot;:1.6929999589920044,&quot;left&quot;:1.6670000553131104,&quot;right&quot;:1.6929999589920044,&quot;top&quot;:0.84700000286102295},&quot;maxSize&quot;:{&quot;size1&quot;:39.207458014779306},&quot;minSize&quot;:{&quot;size1&quot;:23.307458014779304},&quot;normalSize&quot;:{&quot;size1&quot;:23.307458014779304},&quot;subLayout&quot;:[{&quot;id&quot;:&quot;2020-06-19T21:18:53&quot;,&quot;margin&quot;:{&quot;bottom&quot;:0.043547116219997406,&quot;left&quot;:1.6670000553131104,&quot;right&quot;:1.6929999589920044,&quot;top&quot;:0.84700000286102295},&quot;type&quot;:0},{&quot;id&quot;:&quot;2020-06-19T21:18:53&quot;,&quot;margin&quot;:{&quot;bottom&quot;:1.6929999589920044,&quot;left&quot;:1.6670000553131104,&quot;right&quot;:1.6929999589920044,&quot;top&quot;:0.15224455296993256},&quot;type&quot;:0}],&quot;type&quot;:0}],&quot;type&quot;:0}],&quot;type&quot;:0}"/>
  <p:tag name="KSO_WM_SLIDE_BACKGROUND" val="[&quot;navigation&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XID" val="5ecf7885ddc3daf3fef3fc22"/>
  <p:tag name="KSO_WM_CHIP_FILLPROP" val="[[{&quot;fill_id&quot;:&quot;722accd572074b41a2d4cf8c733c9957&quot;,&quot;fill_align&quot;:&quot;cm&quot;,&quot;text_align&quot;:&quot;lm&quot;,&quot;text_direction&quot;:&quot;horizontal&quot;,&quot;chip_types&quot;:[&quot;header&quot;]},{&quot;fill_id&quot;:&quot;164c300f690d423ab1b6e3b65edb0bf9&quot;,&quot;fill_align&quot;:&quot;rm&quot;,&quot;text_align&quot;:&quot;lm&quot;,&quot;text_direction&quot;:&quot;horizontal&quot;,&quot;chip_types&quot;:[&quot;pictext&quot;,&quot;text&quot;,&quot;picture&quot;,&quot;chart&quot;,&quot;table&quot;,&quot;video&quot;],&quot;support_features&quot;:[&quot;collage&quot;]},{&quot;fill_id&quot;:&quot;e836bed5e59843b5bc0179a1591ebf37&quot;,&quot;fill_align&quot;:&quot;lm&quot;,&quot;text_align&quot;:&quot;lm&quot;,&quot;text_direction&quot;:&quot;horizontal&quot;,&quot;chip_types&quot;:[&quot;diagram&quot;,&quot;pictext&quot;,&quot;text&quot;,&quot;picture&quot;,&quot;chart&quot;,&quot;table&quot;,&quot;video&quot;],&quot;support_features&quot;:[&quot;collage&quot;]}],[{&quot;fill_id&quot;:&quot;722accd572074b41a2d4cf8c733c9957&quot;,&quot;fill_align&quot;:&quot;cm&quot;,&quot;text_align&quot;:&quot;lm&quot;,&quot;text_direction&quot;:&quot;horizontal&quot;,&quot;chip_types&quot;:[&quot;header&quot;]},{&quot;fill_id&quot;:&quot;164c300f690d423ab1b6e3b65edb0bf9&quot;,&quot;fill_align&quot;:&quot;rm&quot;,&quot;text_align&quot;:&quot;lm&quot;,&quot;text_direction&quot;:&quot;horizontal&quot;,&quot;chip_types&quot;:[&quot;diagram&quot;,&quot;picture&quot;],&quot;support_features&quot;:[&quot;collage&quot;]},{&quot;fill_id&quot;:&quot;e836bed5e59843b5bc0179a1591ebf37&quot;,&quot;fill_align&quot;:&quot;lm&quot;,&quot;text_align&quot;:&quot;lm&quot;,&quot;text_direction&quot;:&quot;horizontal&quot;,&quot;chip_types&quot;:[&quot;pictext&quot;,&quot;text&quot;,&quot;picture&quot;,&quot;chart&quot;,&quot;table&quot;,&quot;video&quot;],&quot;support_features&quot;:[&quot;collage&quot;]}]]"/>
  <p:tag name="KSO_WM_SLIDE_ID" val="diagram20207389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43.952*258.745"/>
  <p:tag name="KSO_WM_SLIDE_POSITION" val="108.001*185.256"/>
  <p:tag name="KSO_WM_TAG_VERSION" val="1.0"/>
  <p:tag name="KSO_WM_SLIDE_LAYOUT" val="a_h"/>
  <p:tag name="KSO_WM_SLIDE_LAYOUT_CNT" val="1_2"/>
  <p:tag name="KSO_WM_CHIP_GROUPID" val="5ed8bf58afe44fab1839c20c"/>
  <p:tag name="KSO_WM_SLIDE_BK_DARK_LIGHT" val="2"/>
  <p:tag name="KSO_WM_SLIDE_BACKGROUND_TYPE" val="navigation"/>
  <p:tag name="KSO_WM_SLIDE_SUPPORT_FEATURE_TYPE" val="0"/>
  <p:tag name="KSO_WM_TEMPLATE_ASSEMBLE_XID" val="5eecbaf6a758c1ec0b708b40"/>
  <p:tag name="KSO_WM_TEMPLATE_ASSEMBLE_GROUPID" val="5eecbaf6a758c1ec0b708b40"/>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738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389"/>
  <p:tag name="KSO_WM_UNIT_VALUE" val="159"/>
  <p:tag name="KSO_WM_TEMPLATE_ASSEMBLE_XID" val="5eecbaf6a758c1ec0b708b40"/>
  <p:tag name="KSO_WM_TEMPLATE_ASSEMBLE_GROUPID" val="5eecbaf6a758c1ec0b708b40"/>
</p:tagLst>
</file>

<file path=ppt/tags/tag2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8"/>
  <p:tag name="KSO_WM_UNIT_HIGHLIGHT" val="0"/>
  <p:tag name="KSO_WM_UNIT_COMPATIBLE" val="0"/>
  <p:tag name="KSO_WM_UNIT_DIAGRAM_ISNUMVISUAL" val="0"/>
  <p:tag name="KSO_WM_UNIT_DIAGRAM_ISREFERUNIT" val="0"/>
  <p:tag name="KSO_WM_UNIT_TYPE" val="a"/>
  <p:tag name="KSO_WM_UNIT_INDEX" val="1"/>
  <p:tag name="KSO_WM_UNIT_ID" val="diagram20207389_1*a*1"/>
  <p:tag name="KSO_WM_TEMPLATE_CATEGORY" val="diagram"/>
  <p:tag name="KSO_WM_TEMPLATE_INDEX" val="2020738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7bbc0ee64f142a3abe8608763e57a31"/>
  <p:tag name="KSO_WM_ASSEMBLE_CHIP_INDEX" val="13c18c9423214d9f94ddb5471f4bf5c2"/>
  <p:tag name="KSO_WM_UNIT_TEXT_FILL_FORE_SCHEMECOLOR_INDEX_BRIGHTNESS" val="0"/>
  <p:tag name="KSO_WM_UNIT_TEXT_FILL_FORE_SCHEMECOLOR_INDEX" val="13"/>
  <p:tag name="KSO_WM_UNIT_TEXT_FILL_TYPE" val="1"/>
  <p:tag name="KSO_WM_TEMPLATE_ASSEMBLE_XID" val="5eecbaf6a758c1ec0b708b40"/>
  <p:tag name="KSO_WM_TEMPLATE_ASSEMBLE_GROUPID" val="5eecbaf6a758c1ec0b708b40"/>
  <p:tag name="KSO_WM_TAG_FRONT_SIZE" val=""/>
  <p:tag name="KSO_WM_TAG_BACKGROUP_ID" val=""/>
  <p:tag name="KSO_WM_TAG_BACKGROUP_SIZE" val=""/>
  <p:tag name="KSO_WM_TAG_ZODER_POSITION" val=""/>
</p:tagLst>
</file>

<file path=ppt/tags/tag2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diagram20207389_1*h_a*1_1"/>
  <p:tag name="KSO_WM_TEMPLATE_CATEGORY" val="diagram"/>
  <p:tag name="KSO_WM_TEMPLATE_INDEX" val="20207389"/>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83afd309382d471291e35c8a7b7b02d2"/>
  <p:tag name="KSO_WM_ASSEMBLE_CHIP_INDEX" val="8535025b47a4470994a015887fedb305"/>
  <p:tag name="KSO_WM_UNIT_TEXT_FILL_FORE_SCHEMECOLOR_INDEX_BRIGHTNESS" val="0"/>
  <p:tag name="KSO_WM_UNIT_TEXT_FILL_FORE_SCHEMECOLOR_INDEX" val="13"/>
  <p:tag name="KSO_WM_UNIT_TEXT_FILL_TYPE" val="1"/>
  <p:tag name="KSO_WM_TEMPLATE_ASSEMBLE_XID" val="5eecbaf6a758c1ec0b708b40"/>
  <p:tag name="KSO_WM_TEMPLATE_ASSEMBLE_GROUPID" val="5eecbaf6a758c1ec0b708b40"/>
  <p:tag name="KSO_WM_TAG_FRONT_SIZE" val=""/>
  <p:tag name="KSO_WM_TAG_BACKGROUP_ID" val=""/>
  <p:tag name="KSO_WM_TAG_BACKGROUP_SIZE" val=""/>
  <p:tag name="KSO_WM_TAG_ZODER_POSITION" val=""/>
</p:tagLst>
</file>

<file path=ppt/tags/tag258.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07389_1*h_f*1_1"/>
  <p:tag name="KSO_WM_TEMPLATE_CATEGORY" val="diagram"/>
  <p:tag name="KSO_WM_TEMPLATE_INDEX" val="20207389"/>
  <p:tag name="KSO_WM_UNIT_LAYERLEVEL" val="1_1"/>
  <p:tag name="KSO_WM_TAG_VERSION" val="1.0"/>
  <p:tag name="KSO_WM_BEAUTIFY_FLAG" val="#wm#"/>
  <p:tag name="KSO_WM_UNIT_SUBTYPE" val="a"/>
  <p:tag name="KSO_WM_UNIT_DEFAULT_FONT" val="14;20;2"/>
  <p:tag name="KSO_WM_UNIT_BLOCK" val="0"/>
  <p:tag name="KSO_WM_UNIT_VALUE" val="288"/>
  <p:tag name="KSO_WM_UNIT_SHOW_EDIT_AREA_INDICATION" val="1"/>
  <p:tag name="KSO_WM_CHIP_GROUPID" val="5e6b05b36848fb12bee65ad8"/>
  <p:tag name="KSO_WM_CHIP_XID" val="5e6b05b36848fb12bee65ada"/>
  <p:tag name="KSO_WM_UNIT_DEC_AREA_ID" val="83afd309382d471291e35c8a7b7b02d2"/>
  <p:tag name="KSO_WM_ASSEMBLE_CHIP_INDEX" val="8535025b47a4470994a015887fedb305"/>
  <p:tag name="KSO_WM_UNIT_TEXT_FILL_FORE_SCHEMECOLOR_INDEX_BRIGHTNESS" val="0.25"/>
  <p:tag name="KSO_WM_UNIT_TEXT_FILL_FORE_SCHEMECOLOR_INDEX" val="13"/>
  <p:tag name="KSO_WM_UNIT_TEXT_FILL_TYPE" val="1"/>
  <p:tag name="KSO_WM_TEMPLATE_ASSEMBLE_XID" val="5eecbaf6a758c1ec0b708b40"/>
  <p:tag name="KSO_WM_TEMPLATE_ASSEMBLE_GROUPID" val="5eecbaf6a758c1ec0b708b40"/>
  <p:tag name="KSO_WM_TAG_FRONT_SIZE" val=""/>
  <p:tag name="KSO_WM_TAG_BACKGROUP_ID" val=""/>
  <p:tag name="KSO_WM_TAG_BACKGROUP_SIZE" val=""/>
  <p:tag name="KSO_WM_TAG_ZODER_POSITION" val=""/>
</p:tagLst>
</file>

<file path=ppt/tags/tag2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diagram20207389_1*h_a*2_1"/>
  <p:tag name="KSO_WM_TEMPLATE_CATEGORY" val="diagram"/>
  <p:tag name="KSO_WM_TEMPLATE_INDEX" val="20207389"/>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171e7bb1cd2944e2a7fbe29fcdf0d313"/>
  <p:tag name="KSO_WM_ASSEMBLE_CHIP_INDEX" val="e063a276cdf246a4bb0255ddca6300cc"/>
  <p:tag name="KSO_WM_UNIT_TEXT_FILL_FORE_SCHEMECOLOR_INDEX_BRIGHTNESS" val="0"/>
  <p:tag name="KSO_WM_UNIT_TEXT_FILL_FORE_SCHEMECOLOR_INDEX" val="13"/>
  <p:tag name="KSO_WM_UNIT_TEXT_FILL_TYPE" val="1"/>
  <p:tag name="KSO_WM_TEMPLATE_ASSEMBLE_XID" val="5eecbaf6a758c1ec0b708b40"/>
  <p:tag name="KSO_WM_TEMPLATE_ASSEMBLE_GROUPID" val="5eecbaf6a758c1ec0b708b40"/>
  <p:tag name="KSO_WM_TAG_FRONT_SIZE" val=""/>
  <p:tag name="KSO_WM_TAG_BACKGROUP_ID" val=""/>
  <p:tag name="KSO_WM_TAG_BACKGROUP_SIZE" val=""/>
  <p:tag name="KSO_WM_TAG_ZODER_POSITION" val=""/>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554_1*i*3"/>
  <p:tag name="KSO_WM_TEMPLATE_CATEGORY" val="diagram"/>
  <p:tag name="KSO_WM_TEMPLATE_INDEX" val="20208554"/>
  <p:tag name="KSO_WM_UNIT_LAYERLEVEL" val="1"/>
  <p:tag name="KSO_WM_TAG_VERSION" val="1.0"/>
  <p:tag name="KSO_WM_BEAUTIFY_FLAG" val="#wm#"/>
  <p:tag name="KSO_WM_UNIT_BLOCK" val="0"/>
  <p:tag name="KSO_WM_UNIT_SM_LIMIT_TYPE" val="2"/>
  <p:tag name="KSO_WM_UNIT_DEC_AREA_ID" val="506e7bdddee74139a79273e684640f2f"/>
  <p:tag name="KSO_WM_UNIT_DECORATE_INFO" val="{&quot;DecorateInfoH&quot;:{&quot;IsAbs&quot;:true},&quot;DecorateInfoW&quot;:{&quot;IsAbs&quot;:true},&quot;DecorateInfoX&quot;:{&quot;IsAbs&quot;:true,&quot;Pos&quot;:1},&quot;DecorateInfoY&quot;:{&quot;IsAbs&quot;:true,&quot;Pos&quot;:1},&quot;ReferentInfo&quot;:{&quot;Id&quot;:&quot;a24d01217f874705806aa77a21533279&quot;,&quot;X&quot;:{&quot;Pos&quot;:1},&quot;Y&quot;:{&quot;Pos&quot;:1}},&quot;whChangeMode&quot;:0}"/>
  <p:tag name="KSO_WM_CHIP_GROUPID" val="5ef2fbd8f1c417157da4526e"/>
  <p:tag name="KSO_WM_CHIP_XID" val="5ef2fbd8f1c417157da4526f"/>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40"/>
  <p:tag name="KSO_WM_TEMPLATE_ASSEMBLE_XID" val="5f69c08fb22fc7aed70b6179"/>
  <p:tag name="KSO_WM_TEMPLATE_ASSEMBLE_GROUPID" val="5f69c08fb22fc7aed70b6179"/>
</p:tagLst>
</file>

<file path=ppt/tags/tag260.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UNIT_TYPE" val="h_f"/>
  <p:tag name="KSO_WM_UNIT_INDEX" val="2_1"/>
  <p:tag name="KSO_WM_UNIT_ID" val="diagram20207389_1*h_f*2_1"/>
  <p:tag name="KSO_WM_TEMPLATE_CATEGORY" val="diagram"/>
  <p:tag name="KSO_WM_TEMPLATE_INDEX" val="20207389"/>
  <p:tag name="KSO_WM_UNIT_LAYERLEVEL" val="1_1"/>
  <p:tag name="KSO_WM_TAG_VERSION" val="1.0"/>
  <p:tag name="KSO_WM_BEAUTIFY_FLAG" val="#wm#"/>
  <p:tag name="KSO_WM_UNIT_SUBTYPE" val="a"/>
  <p:tag name="KSO_WM_UNIT_DEFAULT_FONT" val="14;20;2"/>
  <p:tag name="KSO_WM_UNIT_BLOCK" val="0"/>
  <p:tag name="KSO_WM_UNIT_VALUE" val="288"/>
  <p:tag name="KSO_WM_UNIT_SHOW_EDIT_AREA_INDICATION" val="1"/>
  <p:tag name="KSO_WM_CHIP_GROUPID" val="5e6b05b36848fb12bee65ad8"/>
  <p:tag name="KSO_WM_CHIP_XID" val="5e6b05b36848fb12bee65ada"/>
  <p:tag name="KSO_WM_UNIT_DEC_AREA_ID" val="171e7bb1cd2944e2a7fbe29fcdf0d313"/>
  <p:tag name="KSO_WM_ASSEMBLE_CHIP_INDEX" val="e063a276cdf246a4bb0255ddca6300cc"/>
  <p:tag name="KSO_WM_UNIT_TEXT_FILL_FORE_SCHEMECOLOR_INDEX_BRIGHTNESS" val="0.25"/>
  <p:tag name="KSO_WM_UNIT_TEXT_FILL_FORE_SCHEMECOLOR_INDEX" val="13"/>
  <p:tag name="KSO_WM_UNIT_TEXT_FILL_TYPE" val="1"/>
  <p:tag name="KSO_WM_TEMPLATE_ASSEMBLE_XID" val="5eecbaf6a758c1ec0b708b40"/>
  <p:tag name="KSO_WM_TEMPLATE_ASSEMBLE_GROUPID" val="5eecbaf6a758c1ec0b708b40"/>
  <p:tag name="KSO_WM_TAG_FRONT_SIZE" val=""/>
  <p:tag name="KSO_WM_TAG_BACKGROUP_ID" val=""/>
  <p:tag name="KSO_WM_TAG_BACKGROUP_SIZE" val=""/>
  <p:tag name="KSO_WM_TAG_ZODER_POSITION" val=""/>
</p:tagLst>
</file>

<file path=ppt/tags/tag261.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6-19T21:18:53&quot;,&#10;    &quot;max&quot;: 4.6294490051269506,&#10;    &quot;topChanged&quot;: 0&#10;}&#10;"/>
  <p:tag name="KSO_WM_UNIT_TEXT_FILL_FORE_SCHEMECOLOR_INDEX_BRIGHTNESS" val="0"/>
  <p:tag name="KSO_WM_UNIT_TEXT_FILL_FORE_SCHEMECOLOR_INDEX" val="13"/>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SLIDE_ID" val="diagram20205115_1"/>
  <p:tag name="KSO_WM_TEMPLATE_SUBCATEGORY" val="0"/>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5115"/>
  <p:tag name="KSO_WM_SLIDE_LAYOUT" val="a_f"/>
  <p:tag name="KSO_WM_SLIDE_LAYOUT_CNT" val="1_2"/>
  <p:tag name="KSO_WM_SLIDE_TYPE" val="text"/>
  <p:tag name="KSO_WM_SLIDE_SUBTYPE" val="pureTxt"/>
  <p:tag name="KSO_WM_SLIDE_SIZE" val="928*526"/>
  <p:tag name="KSO_WM_SLIDE_POSITION" val="14*0"/>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5115_1*i*1"/>
  <p:tag name="KSO_WM_TEMPLATE_CATEGORY" val="diagram"/>
  <p:tag name="KSO_WM_TEMPLATE_INDEX" val="20205115"/>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5115_1*i*2"/>
  <p:tag name="KSO_WM_TEMPLATE_CATEGORY" val="diagram"/>
  <p:tag name="KSO_WM_TEMPLATE_INDEX" val="20205115"/>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5115_1*i*3"/>
  <p:tag name="KSO_WM_TEMPLATE_CATEGORY" val="diagram"/>
  <p:tag name="KSO_WM_TEMPLATE_INDEX" val="20205115"/>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5115_1*i*4"/>
  <p:tag name="KSO_WM_TEMPLATE_CATEGORY" val="diagram"/>
  <p:tag name="KSO_WM_TEMPLATE_INDEX" val="20205115"/>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5115_1*i*5"/>
  <p:tag name="KSO_WM_TEMPLATE_CATEGORY" val="diagram"/>
  <p:tag name="KSO_WM_TEMPLATE_INDEX" val="20205115"/>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5115_1*i*6"/>
  <p:tag name="KSO_WM_TEMPLATE_CATEGORY" val="diagram"/>
  <p:tag name="KSO_WM_TEMPLATE_INDEX" val="20205115"/>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5115_1*i*7"/>
  <p:tag name="KSO_WM_TEMPLATE_CATEGORY" val="diagram"/>
  <p:tag name="KSO_WM_TEMPLATE_INDEX" val="2020511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554_1*a*1"/>
  <p:tag name="KSO_WM_TEMPLATE_CATEGORY" val="diagram"/>
  <p:tag name="KSO_WM_TEMPLATE_INDEX" val="2020855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m&quot;,&quot;fill_mode&quot;:&quot;full&quot;}"/>
  <p:tag name="KSO_WM_UNIT_DEC_AREA_ID" val="81a25305a4544a1693aeb706d1a64d33"/>
  <p:tag name="KSO_WM_ASSEMBLE_CHIP_INDEX" val="3480145de5fd402886b03e987883d6c4"/>
  <p:tag name="KSO_WM_UNIT_TEXT_FILL_FORE_SCHEMECOLOR_INDEX_BRIGHTNESS" val="0"/>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5115_1*i*8"/>
  <p:tag name="KSO_WM_TEMPLATE_CATEGORY" val="diagram"/>
  <p:tag name="KSO_WM_TEMPLATE_INDEX" val="20205115"/>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5115_1*i*9"/>
  <p:tag name="KSO_WM_TEMPLATE_CATEGORY" val="diagram"/>
  <p:tag name="KSO_WM_TEMPLATE_INDEX" val="20205115"/>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5115_1*i*10"/>
  <p:tag name="KSO_WM_TEMPLATE_CATEGORY" val="diagram"/>
  <p:tag name="KSO_WM_TEMPLATE_INDEX" val="20205115"/>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5115_1*i*11"/>
  <p:tag name="KSO_WM_TEMPLATE_CATEGORY" val="diagram"/>
  <p:tag name="KSO_WM_TEMPLATE_INDEX" val="20205115"/>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5115_1*i*12"/>
  <p:tag name="KSO_WM_TEMPLATE_CATEGORY" val="diagram"/>
  <p:tag name="KSO_WM_TEMPLATE_INDEX" val="20205115"/>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5115_1*i*13"/>
  <p:tag name="KSO_WM_TEMPLATE_CATEGORY" val="diagram"/>
  <p:tag name="KSO_WM_TEMPLATE_INDEX" val="20205115"/>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TEXT_PART_ID_V2" val="a-3-1"/>
  <p:tag name="KSO_WM_UNIT_ISCONTENTSTITLE" val="0"/>
  <p:tag name="KSO_WM_UNIT_PRESET_TEXT" val="单击此处可添加标题内容"/>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5115_1*a*1"/>
  <p:tag name="KSO_WM_TEMPLATE_CATEGORY" val="diagram"/>
  <p:tag name="KSO_WM_TEMPLATE_INDEX" val="20205115"/>
  <p:tag name="KSO_WM_UNIT_LAYERLEVEL" val="1"/>
  <p:tag name="KSO_WM_TAG_VERSION" val="1.0"/>
  <p:tag name="KSO_WM_BEAUTIFY_FLAG" val="#wm#"/>
  <p:tag name="KSO_WM_UNIT_ISNUMDGMTITLE" val="0"/>
</p:tagLst>
</file>

<file path=ppt/tags/tag27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5115_1*f*1"/>
  <p:tag name="KSO_WM_TEMPLATE_CATEGORY" val="diagram"/>
  <p:tag name="KSO_WM_TEMPLATE_INDEX" val="2020511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
</p:tagLst>
</file>

<file path=ppt/tags/tag27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05115_1*f*2"/>
  <p:tag name="KSO_WM_TEMPLATE_CATEGORY" val="diagram"/>
  <p:tag name="KSO_WM_TEMPLATE_INDEX" val="20205115"/>
  <p:tag name="KSO_WM_UNIT_LAYERLEVEL" val="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10;单击此处输入你的正文，文字是您思想的提炼，为了最终演示发布的良好效果，请尽量言简意赅的阐述观点；根据需要可酌情增减文字，以便观者可以准确理解您所传达的信息。&#10;您的正文已经简明扼要，但信息却错综复杂，需要用更多的文字来表述。"/>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5115_1*i*14"/>
  <p:tag name="KSO_WM_TEMPLATE_CATEGORY" val="diagram"/>
  <p:tag name="KSO_WM_TEMPLATE_INDEX" val="2020511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554_1*f*1"/>
  <p:tag name="KSO_WM_TEMPLATE_CATEGORY" val="diagram"/>
  <p:tag name="KSO_WM_TEMPLATE_INDEX" val="2020855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CHIP_FILLAREA_FILL_RULE" val="{&quot;fill_align&quot;:&quot;cm&quot;,&quot;fill_mode&quot;:&quot;full&quot;}"/>
  <p:tag name="KSO_WM_UNIT_DEC_AREA_ID" val="a24d01217f874705806aa77a21533279"/>
  <p:tag name="KSO_WM_ASSEMBLE_CHIP_INDEX" val="d8bc29e55ba24cfe86693ade85a75a1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5115_1*i*15"/>
  <p:tag name="KSO_WM_TEMPLATE_CATEGORY" val="diagram"/>
  <p:tag name="KSO_WM_TEMPLATE_INDEX" val="20205115"/>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5115_1*i*16"/>
  <p:tag name="KSO_WM_TEMPLATE_CATEGORY" val="diagram"/>
  <p:tag name="KSO_WM_TEMPLATE_INDEX" val="20205115"/>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5115_1*i*17"/>
  <p:tag name="KSO_WM_TEMPLATE_CATEGORY" val="diagram"/>
  <p:tag name="KSO_WM_TEMPLATE_INDEX" val="20205115"/>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5115_1*i*18"/>
  <p:tag name="KSO_WM_TEMPLATE_CATEGORY" val="diagram"/>
  <p:tag name="KSO_WM_TEMPLATE_INDEX" val="20205115"/>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9"/>
  <p:tag name="KSO_WM_UNIT_ID" val="diagram20205115_1*i*19"/>
  <p:tag name="KSO_WM_TEMPLATE_CATEGORY" val="diagram"/>
  <p:tag name="KSO_WM_TEMPLATE_INDEX" val="20205115"/>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554"/>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SLIDE_LAYOUT_INFO" val="{&quot;backgroundInfo&quot;:[{&quot;bottom&quot;:0,&quot;bottomAbs&quot;:false,&quot;left&quot;:0,&quot;leftAbs&quot;:false,&quot;right&quot;:0,&quot;rightAbs&quot;:false,&quot;top&quot;:0.44444444799999999,&quot;topAbs&quot;:false,&quot;type&quot;:&quot;bottomTop&quot;}],&quot;id&quot;:&quot;2020-09-29T18:35:09&quot;,&quot;maxSize&quot;:{&quot;size1&quot;:26.699999999999999},&quot;minSize&quot;:{&quot;size1&quot;:20},&quot;normalSize&quot;:{&quot;size1&quot;:26.699999999999999},&quot;subLayout&quot;:[{&quot;id&quot;:&quot;2020-09-29T18:35:09&quot;,&quot;margin&quot;:{&quot;bottom&quot;:0,&quot;left&quot;:1.6929999589920044,&quot;right&quot;:1.6929999589920044,&quot;top&quot;:1.6929999589920044},&quot;type&quot;:0},{&quot;id&quot;:&quot;2020-09-29T18:35:09&quot;,&quot;margin&quot;:{&quot;bottom&quot;:2.5399999618530273,&quot;left&quot;:2.5399999618530273,&quot;right&quot;:2.5399999618530273,&quot;top&quot;:2.1170001029968262},&quot;type&quot;:0}],&quot;type&quot;:0}"/>
  <p:tag name="KSO_WM_SLIDE_BACKGROUND" val="[&quot;bottomTop&quot;]"/>
  <p:tag name="KSO_WM_SLIDE_RATIO" val="1.777778"/>
  <p:tag name="KSO_WM_SLIDE_ID" val="diagram2021255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SLIDE_LAYOUT" val="a_d"/>
  <p:tag name="KSO_WM_SLIDE_LAYOUT_CNT" val="1_1"/>
  <p:tag name="KSO_WM_CHIP_FILLPROP" val="[[{&quot;fill_id&quot;:&quot;fbc1d1c81b9c4bca8f09873cfc4ac6db&quot;,&quot;fill_align&quot;:&quot;lt&quot;,&quot;text_align&quot;:&quot;l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quot;fill_id&quot;:&quot;fbc1d1c81b9c4bca8f09873cfc4ac6db&quot;,&quot;fill_align&quot;:&quot;ct&quot;,&quot;text_align&quot;:&quot;c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GROUPID" val="5eda18a25860357932c55e72"/>
  <p:tag name="KSO_WM_CHIP_XID" val="5eda18ef5860357932c55e83"/>
  <p:tag name="KSO_WM_SLIDE_BK_DARK_LIGHT" val="2"/>
  <p:tag name="KSO_WM_SLIDE_BACKGROUND_TYPE" val="bottomTop"/>
  <p:tag name="KSO_WM_SLIDE_SUPPORT_FEATURE_TYPE" val="3"/>
  <p:tag name="KSO_WM_TEMPLATE_ASSEMBLE_XID" val="5f730ddd0ff15d9a40f74256"/>
  <p:tag name="KSO_WM_TEMPLATE_ASSEMBLE_GROUPID" val="5f730ddd0ff15d9a40f74256"/>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2554_1*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554"/>
  <p:tag name="KSO_WM_UNIT_VALUE" val="742"/>
  <p:tag name="KSO_WM_TEMPLATE_ASSEMBLE_XID" val="5f730ddd0ff15d9a40f74256"/>
  <p:tag name="KSO_WM_TEMPLATE_ASSEMBLE_GROUPID" val="5f730ddd0ff15d9a40f74256"/>
</p:tagLst>
</file>

<file path=ppt/tags/tag287.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diagram20212554_1*i*2"/>
  <p:tag name="KSO_WM_TEMPLATE_CATEGORY" val="diagram"/>
  <p:tag name="KSO_WM_TEMPLATE_INDEX" val="20212554"/>
  <p:tag name="KSO_WM_UNIT_LAYERLEVEL" val="1"/>
  <p:tag name="KSO_WM_TAG_VERSION" val="1.0"/>
  <p:tag name="KSO_WM_BEAUTIFY_FLAG" val="#wm#"/>
  <p:tag name="KSO_WM_CHIP_GROUPID" val="5eda18a25860357932c55e72"/>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c544cf8923ac4b49af45f7e5f21f23aa&quot;,&quot;X&quot;:{&quot;Pos&quot;:1},&quot;Y&quot;:{&quot;Pos&quot;:1}}}"/>
  <p:tag name="KSO_WM_UNIT_DEC_AREA_ID" val="083397bd6b9a48d1bdc805ac2a0684af"/>
  <p:tag name="KSO_WM_CHIP_XID" val="5eda18ef5860357932c55e83"/>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VALUE" val="864"/>
  <p:tag name="KSO_WM_TEMPLATE_ASSEMBLE_XID" val="5f730ddd0ff15d9a40f74256"/>
  <p:tag name="KSO_WM_TEMPLATE_ASSEMBLE_GROUPID" val="5f730ddd0ff15d9a40f74256"/>
</p:tagLst>
</file>

<file path=ppt/tags/tag2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554_1*a*1"/>
  <p:tag name="KSO_WM_TEMPLATE_CATEGORY" val="diagram"/>
  <p:tag name="KSO_WM_TEMPLATE_INDEX" val="2021255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5472edbf61c84721b19345a89735bbdb"/>
  <p:tag name="KSO_WM_UNIT_DECORATE_INFO" val=""/>
  <p:tag name="KSO_WM_UNIT_SM_LIMIT_TYPE" val=""/>
  <p:tag name="KSO_WM_CHIP_FILLAREA_FILL_RULE" val="{&quot;fill_align&quot;:&quot;ct&quot;,&quot;fill_mode&quot;:&quot;full&quot;,&quot;sacle_strategy&quot;:&quot;smart&quot;}"/>
  <p:tag name="KSO_WM_ASSEMBLE_CHIP_INDEX" val="84eabdb512284e11b08a1c0e86f4caa0"/>
  <p:tag name="KSO_WM_UNIT_TEXT_FILL_FORE_SCHEMECOLOR_INDEX_BRIGHTNESS" val="0"/>
  <p:tag name="KSO_WM_UNIT_TEXT_FILL_FORE_SCHEMECOLOR_INDEX" val="13"/>
  <p:tag name="KSO_WM_UNIT_TEXT_FILL_TYPE" val="1"/>
  <p:tag name="KSO_WM_TEMPLATE_ASSEMBLE_XID" val="5f730ddd0ff15d9a40f74256"/>
  <p:tag name="KSO_WM_TEMPLATE_ASSEMBLE_GROUPID" val="5f730ddd0ff15d9a40f74256"/>
  <p:tag name="KSO_WM_TAG_FRONT_SIZE" val=""/>
  <p:tag name="KSO_WM_TAG_BACKGROUP_ID" val=""/>
  <p:tag name="KSO_WM_TAG_BACKGROUP_SIZE" val=""/>
  <p:tag name="KSO_WM_TAG_ZODER_POSITION" val=""/>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831_2*m_h_i*1_1_2"/>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05"/>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2T17:14:55&quot;,&#10;    &quot;max&quot;: 21.600000000000001,&#10;    &quot;topChanged&quot;: 0&#10;}&#10;"/>
  <p:tag name="KSO_WM_UNIT_TEXT_FILL_FORE_SCHEMECOLOR_INDEX_BRIGHTNESS" val="0"/>
  <p:tag name="KSO_WM_UNIT_TEXT_FILL_FORE_SCHEMECOLOR_INDEX" val="13"/>
  <p:tag name="KSO_WM_UNIT_TEXT_FILL_TYPE" val="1"/>
</p:tagLst>
</file>

<file path=ppt/tags/tag29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31_2*m_h_f*1_1_1"/>
  <p:tag name="KSO_WM_TEMPLATE_CATEGORY" val="diagram"/>
  <p:tag name="KSO_WM_TEMPLATE_INDEX" val="20205831"/>
  <p:tag name="KSO_WM_UNIT_LAYERLEVEL" val="1_1_1"/>
  <p:tag name="KSO_WM_TAG_VERSION" val="1.0"/>
  <p:tag name="KSO_WM_BEAUTIFY_FLAG" val="#wm#"/>
  <p:tag name="KSO_WM_TAG_FRONT_SIZE" val=""/>
  <p:tag name="KSO_WM_TAG_BACKGROUP_ID" val=""/>
  <p:tag name="KSO_WM_TAG_BACKGROUP_SIZE" val=""/>
  <p:tag name="KSO_WM_TAG_ZODER_POSITION" val=""/>
  <p:tag name="KSO_WM_UNIT_USESOURCEFORMAT_APPLY" val="1"/>
  <p:tag name="KSO_WM_UNIT_TEXT_FILL_FORE_SCHEMECOLOR_INDEX_BRIGHTNESS" val="0.15"/>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5831_2*m_h_i*1_1_1"/>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5831_2*m_h_i*1_1_3"/>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5831_2*m_h_i*1_1_4"/>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5831_2*m_h_i*1_1_5"/>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5831_2*m_h_i*1_1_6"/>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831_2*m_h_i*1_2_2"/>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05"/>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31_2*m_h_f*1_2_1"/>
  <p:tag name="KSO_WM_TEMPLATE_CATEGORY" val="diagram"/>
  <p:tag name="KSO_WM_TEMPLATE_INDEX" val="20205831"/>
  <p:tag name="KSO_WM_UNIT_LAYERLEVEL" val="1_1_1"/>
  <p:tag name="KSO_WM_TAG_VERSION" val="1.0"/>
  <p:tag name="KSO_WM_BEAUTIFY_FLAG" val="#wm#"/>
  <p:tag name="KSO_WM_TAG_FRONT_SIZE" val=""/>
  <p:tag name="KSO_WM_TAG_BACKGROUP_ID" val=""/>
  <p:tag name="KSO_WM_TAG_BACKGROUP_SIZE" val=""/>
  <p:tag name="KSO_WM_TAG_ZODER_POSITION" val=""/>
  <p:tag name="KSO_WM_UNIT_USESOURCEFORMAT_APPLY" val="1"/>
  <p:tag name="KSO_WM_UNIT_TEXT_FILL_FORE_SCHEMECOLOR_INDEX_BRIGHTNESS" val="0.15"/>
  <p:tag name="KSO_WM_UNIT_TEXT_FILL_FORE_SCHEMECOLOR_INDEX" val="13"/>
  <p:tag name="KSO_WM_UNIT_TEXT_FILL_TYPE" val="1"/>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05831_2*m_h_i*1_2_1"/>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5831_2*m_h_i*1_2_3"/>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SLIDE_ID" val="diagram2020855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554"/>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09-22T17:14:55&quot;,&quot;maxSize&quot;:{&quot;size1&quot;:24.399999999999999},&quot;minSize&quot;:{&quot;size1&quot;:22.399999999999999},&quot;normalSize&quot;:{&quot;size1&quot;:22.399999999999999},&quot;subLayout&quot;:[{&quot;id&quot;:&quot;2020-09-22T17:14:55&quot;,&quot;margin&quot;:{&quot;bottom&quot;:0.026000002399086952,&quot;left&quot;:2.5399999618530273,&quot;right&quot;:9.3129997253417969,&quot;top&quot;:2.1170001029968262},&quot;type&quot;:0},{&quot;id&quot;:&quot;2020-09-22T17:14:55&quot;,&quot;margin&quot;:{&quot;bottom&quot;:2.9630000591278076,&quot;left&quot;:2.5399999618530273,&quot;right&quot;:2.5399999618530273,&quot;top&quot;:2.0899999141693115},&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a6a0dfab663e44c2ba920b65ae69ae35&quot;,&quot;fill_align&quot;:&quot;lm&quot;,&quot;text_align&quot;:&quot;lm&quot;,&quot;text_direction&quot;:&quot;horizontal&quot;,&quot;chip_types&quot;:[&quot;header&quot;]},{&quot;fill_id&quot;:&quot;374ccdda6b66494bba78fc484e66cf01&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fbd8f1c417157da4526f"/>
  <p:tag name="KSO_WM_CHIP_GROUPID" val="5ef2fbd8f1c417157da4526e"/>
  <p:tag name="KSO_WM_SLIDE_BK_DARK_LIGHT" val="2"/>
  <p:tag name="KSO_WM_SLIDE_BACKGROUND_TYPE" val="general"/>
  <p:tag name="KSO_WM_SLIDE_SUPPORT_FEATURE_TYPE" val="0"/>
  <p:tag name="KSO_WM_TEMPLATE_ASSEMBLE_XID" val="5f69c08fb22fc7aed70b6179"/>
  <p:tag name="KSO_WM_TEMPLATE_ASSEMBLE_GROUPID" val="5f69c08fb22fc7aed70b6179"/>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5831_2*m_h_i*1_2_4"/>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5831_2*m_h_i*1_2_5"/>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5831_2*m_h_i*1_2_6"/>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5831_2*m_h_i*1_3_2"/>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05"/>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04.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31_2*m_h_f*1_3_1"/>
  <p:tag name="KSO_WM_TEMPLATE_CATEGORY" val="diagram"/>
  <p:tag name="KSO_WM_TEMPLATE_INDEX" val="20205831"/>
  <p:tag name="KSO_WM_UNIT_LAYERLEVEL" val="1_1_1"/>
  <p:tag name="KSO_WM_TAG_VERSION" val="1.0"/>
  <p:tag name="KSO_WM_BEAUTIFY_FLAG" val="#wm#"/>
  <p:tag name="KSO_WM_TAG_FRONT_SIZE" val=""/>
  <p:tag name="KSO_WM_TAG_BACKGROUP_ID" val=""/>
  <p:tag name="KSO_WM_TAG_BACKGROUP_SIZE" val=""/>
  <p:tag name="KSO_WM_TAG_ZODER_POSITION" val=""/>
  <p:tag name="KSO_WM_UNIT_USESOURCEFORMAT_APPLY" val="1"/>
  <p:tag name="KSO_WM_UNIT_TEXT_FILL_FORE_SCHEMECOLOR_INDEX_BRIGHTNESS" val="0.15"/>
  <p:tag name="KSO_WM_UNIT_TEXT_FILL_FORE_SCHEMECOLOR_INDEX" val="13"/>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05831_2*m_h_i*1_3_1"/>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5831_2*m_h_i*1_3_3"/>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5831_2*m_h_i*1_3_4"/>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5831_2*m_h_i*1_3_5"/>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5831_2*m_h_i*1_3_6"/>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54_1*i*1"/>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f43db63a1bf644c78865d15c43542aff"/>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68"/>
  <p:tag name="KSO_WM_TEMPLATE_ASSEMBLE_XID" val="5f69c08fb22fc7aed70b6179"/>
  <p:tag name="KSO_WM_TEMPLATE_ASSEMBLE_GROUPID" val="5f69c08fb22fc7aed70b6179"/>
</p:tagLst>
</file>

<file path=ppt/tags/tag310.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9T18:35:09&quot;,&#10;    &quot;max&quot;: 5.7796850393700936,&#10;    &quot;topChanged&quot;: 0&#10;}&#10;"/>
  <p:tag name="KSO_WM_UNIT_TEXT_FILL_FORE_SCHEMECOLOR_INDEX_BRIGHTNESS" val="0"/>
  <p:tag name="KSO_WM_UNIT_TEXT_FILL_FORE_SCHEMECOLOR_INDEX" val="13"/>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554"/>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SLIDE_LAYOUT_INFO" val="{&quot;backgroundInfo&quot;:[{&quot;bottom&quot;:0,&quot;bottomAbs&quot;:false,&quot;left&quot;:0,&quot;leftAbs&quot;:false,&quot;right&quot;:0,&quot;rightAbs&quot;:false,&quot;top&quot;:0.44444444799999999,&quot;topAbs&quot;:false,&quot;type&quot;:&quot;bottomTop&quot;}],&quot;id&quot;:&quot;2020-09-29T18:35:09&quot;,&quot;maxSize&quot;:{&quot;size1&quot;:26.699999999999999},&quot;minSize&quot;:{&quot;size1&quot;:20},&quot;normalSize&quot;:{&quot;size1&quot;:26.699999999999999},&quot;subLayout&quot;:[{&quot;id&quot;:&quot;2020-09-29T18:35:09&quot;,&quot;margin&quot;:{&quot;bottom&quot;:0,&quot;left&quot;:1.6929999589920044,&quot;right&quot;:1.6929999589920044,&quot;top&quot;:1.6929999589920044},&quot;type&quot;:0},{&quot;id&quot;:&quot;2020-09-29T18:35:09&quot;,&quot;margin&quot;:{&quot;bottom&quot;:2.5399999618530273,&quot;left&quot;:2.5399999618530273,&quot;right&quot;:2.5399999618530273,&quot;top&quot;:2.1170001029968262},&quot;type&quot;:0}],&quot;type&quot;:0}"/>
  <p:tag name="KSO_WM_SLIDE_BACKGROUND" val="[&quot;bottomTop&quot;]"/>
  <p:tag name="KSO_WM_SLIDE_RATIO" val="1.777778"/>
  <p:tag name="KSO_WM_SLIDE_ID" val="diagram2021255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SLIDE_LAYOUT" val="a_d"/>
  <p:tag name="KSO_WM_SLIDE_LAYOUT_CNT" val="1_1"/>
  <p:tag name="KSO_WM_CHIP_FILLPROP" val="[[{&quot;fill_id&quot;:&quot;fbc1d1c81b9c4bca8f09873cfc4ac6db&quot;,&quot;fill_align&quot;:&quot;lt&quot;,&quot;text_align&quot;:&quot;l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quot;fill_id&quot;:&quot;fbc1d1c81b9c4bca8f09873cfc4ac6db&quot;,&quot;fill_align&quot;:&quot;ct&quot;,&quot;text_align&quot;:&quot;c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GROUPID" val="5eda18a25860357932c55e72"/>
  <p:tag name="KSO_WM_CHIP_XID" val="5eda18ef5860357932c55e83"/>
  <p:tag name="KSO_WM_SLIDE_BK_DARK_LIGHT" val="2"/>
  <p:tag name="KSO_WM_SLIDE_BACKGROUND_TYPE" val="bottomTop"/>
  <p:tag name="KSO_WM_SLIDE_SUPPORT_FEATURE_TYPE" val="3"/>
  <p:tag name="KSO_WM_TEMPLATE_ASSEMBLE_XID" val="5f730ddd0ff15d9a40f74256"/>
  <p:tag name="KSO_WM_TEMPLATE_ASSEMBLE_GROUPID" val="5f730ddd0ff15d9a40f74256"/>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2554_1*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554"/>
  <p:tag name="KSO_WM_UNIT_VALUE" val="742"/>
  <p:tag name="KSO_WM_TEMPLATE_ASSEMBLE_XID" val="5f730ddd0ff15d9a40f74256"/>
  <p:tag name="KSO_WM_TEMPLATE_ASSEMBLE_GROUPID" val="5f730ddd0ff15d9a40f74256"/>
</p:tagLst>
</file>

<file path=ppt/tags/tag313.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diagram20212554_1*i*2"/>
  <p:tag name="KSO_WM_TEMPLATE_CATEGORY" val="diagram"/>
  <p:tag name="KSO_WM_TEMPLATE_INDEX" val="20212554"/>
  <p:tag name="KSO_WM_UNIT_LAYERLEVEL" val="1"/>
  <p:tag name="KSO_WM_TAG_VERSION" val="1.0"/>
  <p:tag name="KSO_WM_BEAUTIFY_FLAG" val="#wm#"/>
  <p:tag name="KSO_WM_CHIP_GROUPID" val="5eda18a25860357932c55e72"/>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c544cf8923ac4b49af45f7e5f21f23aa&quot;,&quot;X&quot;:{&quot;Pos&quot;:1},&quot;Y&quot;:{&quot;Pos&quot;:1}}}"/>
  <p:tag name="KSO_WM_UNIT_DEC_AREA_ID" val="083397bd6b9a48d1bdc805ac2a0684af"/>
  <p:tag name="KSO_WM_CHIP_XID" val="5eda18ef5860357932c55e83"/>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VALUE" val="864"/>
  <p:tag name="KSO_WM_TEMPLATE_ASSEMBLE_XID" val="5f730ddd0ff15d9a40f74256"/>
  <p:tag name="KSO_WM_TEMPLATE_ASSEMBLE_GROUPID" val="5f730ddd0ff15d9a40f74256"/>
</p:tagLst>
</file>

<file path=ppt/tags/tag3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554_1*a*1"/>
  <p:tag name="KSO_WM_TEMPLATE_CATEGORY" val="diagram"/>
  <p:tag name="KSO_WM_TEMPLATE_INDEX" val="2021255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5472edbf61c84721b19345a89735bbdb"/>
  <p:tag name="KSO_WM_UNIT_DECORATE_INFO" val=""/>
  <p:tag name="KSO_WM_UNIT_SM_LIMIT_TYPE" val=""/>
  <p:tag name="KSO_WM_CHIP_FILLAREA_FILL_RULE" val="{&quot;fill_align&quot;:&quot;ct&quot;,&quot;fill_mode&quot;:&quot;full&quot;,&quot;sacle_strategy&quot;:&quot;smart&quot;}"/>
  <p:tag name="KSO_WM_ASSEMBLE_CHIP_INDEX" val="84eabdb512284e11b08a1c0e86f4caa0"/>
  <p:tag name="KSO_WM_UNIT_TEXT_FILL_FORE_SCHEMECOLOR_INDEX_BRIGHTNESS" val="0"/>
  <p:tag name="KSO_WM_UNIT_TEXT_FILL_FORE_SCHEMECOLOR_INDEX" val="13"/>
  <p:tag name="KSO_WM_UNIT_TEXT_FILL_TYPE" val="1"/>
  <p:tag name="KSO_WM_TEMPLATE_ASSEMBLE_XID" val="5f730ddd0ff15d9a40f74256"/>
  <p:tag name="KSO_WM_TEMPLATE_ASSEMBLE_GROUPID" val="5f730ddd0ff15d9a40f74256"/>
  <p:tag name="KSO_WM_TAG_FRONT_SIZE" val=""/>
  <p:tag name="KSO_WM_TAG_BACKGROUP_ID" val=""/>
  <p:tag name="KSO_WM_TAG_BACKGROUP_SIZE" val=""/>
  <p:tag name="KSO_WM_TAG_ZODER_POSITION" val=""/>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831_2*m_h_i*1_1_2"/>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05"/>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1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31_2*m_h_f*1_1_1"/>
  <p:tag name="KSO_WM_TEMPLATE_CATEGORY" val="diagram"/>
  <p:tag name="KSO_WM_TEMPLATE_INDEX" val="20205831"/>
  <p:tag name="KSO_WM_UNIT_LAYERLEVEL" val="1_1_1"/>
  <p:tag name="KSO_WM_TAG_VERSION" val="1.0"/>
  <p:tag name="KSO_WM_BEAUTIFY_FLAG" val="#wm#"/>
  <p:tag name="KSO_WM_TAG_FRONT_SIZE" val=""/>
  <p:tag name="KSO_WM_TAG_BACKGROUP_ID" val=""/>
  <p:tag name="KSO_WM_TAG_BACKGROUP_SIZE" val=""/>
  <p:tag name="KSO_WM_TAG_ZODER_POSITION" val=""/>
  <p:tag name="KSO_WM_UNIT_USESOURCEFORMAT_APPLY" val="1"/>
  <p:tag name="KSO_WM_UNIT_TEXT_FILL_FORE_SCHEMECOLOR_INDEX_BRIGHTNESS" val="0.15"/>
  <p:tag name="KSO_WM_UNIT_TEXT_FILL_FORE_SCHEMECOLOR_INDEX" val="13"/>
  <p:tag name="KSO_WM_UNIT_TEXT_FILL_TYPE" val="1"/>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5831_2*m_h_i*1_1_1"/>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5831_2*m_h_i*1_1_3"/>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5831_2*m_h_i*1_1_4"/>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554_1*i*2"/>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bfc6aae100d546ff901883ad2305657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552"/>
  <p:tag name="KSO_WM_TEMPLATE_ASSEMBLE_XID" val="5f69c08fb22fc7aed70b6179"/>
  <p:tag name="KSO_WM_TEMPLATE_ASSEMBLE_GROUPID" val="5f69c08fb22fc7aed70b6179"/>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5831_2*m_h_i*1_1_5"/>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5831_2*m_h_i*1_1_6"/>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831_2*m_h_i*1_2_2"/>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05"/>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31_2*m_h_f*1_2_1"/>
  <p:tag name="KSO_WM_TEMPLATE_CATEGORY" val="diagram"/>
  <p:tag name="KSO_WM_TEMPLATE_INDEX" val="20205831"/>
  <p:tag name="KSO_WM_UNIT_LAYERLEVEL" val="1_1_1"/>
  <p:tag name="KSO_WM_TAG_VERSION" val="1.0"/>
  <p:tag name="KSO_WM_BEAUTIFY_FLAG" val="#wm#"/>
  <p:tag name="KSO_WM_TAG_FRONT_SIZE" val=""/>
  <p:tag name="KSO_WM_TAG_BACKGROUP_ID" val=""/>
  <p:tag name="KSO_WM_TAG_BACKGROUP_SIZE" val=""/>
  <p:tag name="KSO_WM_TAG_ZODER_POSITION" val=""/>
  <p:tag name="KSO_WM_UNIT_USESOURCEFORMAT_APPLY" val="1"/>
  <p:tag name="KSO_WM_UNIT_TEXT_FILL_FORE_SCHEMECOLOR_INDEX_BRIGHTNESS" val="0.15"/>
  <p:tag name="KSO_WM_UNIT_TEXT_FILL_FORE_SCHEMECOLOR_INDEX" val="13"/>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05831_2*m_h_i*1_2_1"/>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5831_2*m_h_i*1_2_3"/>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5831_2*m_h_i*1_2_4"/>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5831_2*m_h_i*1_2_5"/>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5831_2*m_h_i*1_2_6"/>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5831_2*m_h_i*1_3_2"/>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05"/>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554_1*i*3"/>
  <p:tag name="KSO_WM_TEMPLATE_CATEGORY" val="diagram"/>
  <p:tag name="KSO_WM_TEMPLATE_INDEX" val="20208554"/>
  <p:tag name="KSO_WM_UNIT_LAYERLEVEL" val="1"/>
  <p:tag name="KSO_WM_TAG_VERSION" val="1.0"/>
  <p:tag name="KSO_WM_BEAUTIFY_FLAG" val="#wm#"/>
  <p:tag name="KSO_WM_UNIT_BLOCK" val="0"/>
  <p:tag name="KSO_WM_UNIT_SM_LIMIT_TYPE" val="2"/>
  <p:tag name="KSO_WM_UNIT_DEC_AREA_ID" val="506e7bdddee74139a79273e684640f2f"/>
  <p:tag name="KSO_WM_UNIT_DECORATE_INFO" val="{&quot;DecorateInfoH&quot;:{&quot;IsAbs&quot;:true},&quot;DecorateInfoW&quot;:{&quot;IsAbs&quot;:true},&quot;DecorateInfoX&quot;:{&quot;IsAbs&quot;:true,&quot;Pos&quot;:1},&quot;DecorateInfoY&quot;:{&quot;IsAbs&quot;:true,&quot;Pos&quot;:1},&quot;ReferentInfo&quot;:{&quot;Id&quot;:&quot;a24d01217f874705806aa77a21533279&quot;,&quot;X&quot;:{&quot;Pos&quot;:1},&quot;Y&quot;:{&quot;Pos&quot;:1}},&quot;whChangeMode&quot;:0}"/>
  <p:tag name="KSO_WM_CHIP_GROUPID" val="5ef2fbd8f1c417157da4526e"/>
  <p:tag name="KSO_WM_CHIP_XID" val="5ef2fbd8f1c417157da4526f"/>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40"/>
  <p:tag name="KSO_WM_TEMPLATE_ASSEMBLE_XID" val="5f69c08fb22fc7aed70b6179"/>
  <p:tag name="KSO_WM_TEMPLATE_ASSEMBLE_GROUPID" val="5f69c08fb22fc7aed70b6179"/>
</p:tagLst>
</file>

<file path=ppt/tags/tag330.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31_2*m_h_f*1_3_1"/>
  <p:tag name="KSO_WM_TEMPLATE_CATEGORY" val="diagram"/>
  <p:tag name="KSO_WM_TEMPLATE_INDEX" val="20205831"/>
  <p:tag name="KSO_WM_UNIT_LAYERLEVEL" val="1_1_1"/>
  <p:tag name="KSO_WM_TAG_VERSION" val="1.0"/>
  <p:tag name="KSO_WM_BEAUTIFY_FLAG" val="#wm#"/>
  <p:tag name="KSO_WM_TAG_FRONT_SIZE" val=""/>
  <p:tag name="KSO_WM_TAG_BACKGROUP_ID" val=""/>
  <p:tag name="KSO_WM_TAG_BACKGROUP_SIZE" val=""/>
  <p:tag name="KSO_WM_TAG_ZODER_POSITION" val=""/>
  <p:tag name="KSO_WM_UNIT_USESOURCEFORMAT_APPLY" val="1"/>
  <p:tag name="KSO_WM_UNIT_TEXT_FILL_FORE_SCHEMECOLOR_INDEX_BRIGHTNESS" val="0.15"/>
  <p:tag name="KSO_WM_UNIT_TEXT_FILL_FORE_SCHEMECOLOR_INDEX" val="13"/>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05831_2*m_h_i*1_3_1"/>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5831_2*m_h_i*1_3_3"/>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5831_2*m_h_i*1_3_4"/>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5831_2*m_h_i*1_3_5"/>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5831_2*m_h_i*1_3_6"/>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9T18:35:09&quot;,&#10;    &quot;max&quot;: 5.7796850393700936,&#10;    &quot;topChanged&quot;: 0&#10;}&#10;"/>
  <p:tag name="KSO_WM_UNIT_TEXT_FILL_FORE_SCHEMECOLOR_INDEX_BRIGHTNESS" val="0"/>
  <p:tag name="KSO_WM_UNIT_TEXT_FILL_FORE_SCHEMECOLOR_INDEX" val="13"/>
  <p:tag name="KSO_WM_UNIT_TEXT_FILL_TYPE" val="1"/>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554"/>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SLIDE_LAYOUT_INFO" val="{&quot;backgroundInfo&quot;:[{&quot;bottom&quot;:0,&quot;bottomAbs&quot;:false,&quot;left&quot;:0,&quot;leftAbs&quot;:false,&quot;right&quot;:0,&quot;rightAbs&quot;:false,&quot;top&quot;:0.44444444799999999,&quot;topAbs&quot;:false,&quot;type&quot;:&quot;bottomTop&quot;}],&quot;id&quot;:&quot;2020-09-29T18:35:09&quot;,&quot;maxSize&quot;:{&quot;size1&quot;:26.699999999999999},&quot;minSize&quot;:{&quot;size1&quot;:20},&quot;normalSize&quot;:{&quot;size1&quot;:26.699999999999999},&quot;subLayout&quot;:[{&quot;id&quot;:&quot;2020-09-29T18:35:09&quot;,&quot;margin&quot;:{&quot;bottom&quot;:0,&quot;left&quot;:1.6929999589920044,&quot;right&quot;:1.6929999589920044,&quot;top&quot;:1.6929999589920044},&quot;type&quot;:0},{&quot;id&quot;:&quot;2020-09-29T18:35:09&quot;,&quot;margin&quot;:{&quot;bottom&quot;:2.5399999618530273,&quot;left&quot;:2.5399999618530273,&quot;right&quot;:2.5399999618530273,&quot;top&quot;:2.1170001029968262},&quot;type&quot;:0}],&quot;type&quot;:0}"/>
  <p:tag name="KSO_WM_SLIDE_BACKGROUND" val="[&quot;bottomTop&quot;]"/>
  <p:tag name="KSO_WM_SLIDE_RATIO" val="1.777778"/>
  <p:tag name="KSO_WM_SLIDE_ID" val="diagram2021255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1"/>
  <p:tag name="KSO_WM_SLIDE_POSITION" val="0*48"/>
  <p:tag name="KSO_WM_TAG_VERSION" val="1.0"/>
  <p:tag name="KSO_WM_SLIDE_LAYOUT" val="a_d"/>
  <p:tag name="KSO_WM_SLIDE_LAYOUT_CNT" val="1_1"/>
  <p:tag name="KSO_WM_CHIP_FILLPROP" val="[[{&quot;fill_id&quot;:&quot;fbc1d1c81b9c4bca8f09873cfc4ac6db&quot;,&quot;fill_align&quot;:&quot;lt&quot;,&quot;text_align&quot;:&quot;l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quot;fill_id&quot;:&quot;fbc1d1c81b9c4bca8f09873cfc4ac6db&quot;,&quot;fill_align&quot;:&quot;ct&quot;,&quot;text_align&quot;:&quot;ct&quot;,&quot;text_direction&quot;:&quot;horizontal&quot;,&quot;chip_types&quot;:[&quot;header&quot;]},{&quot;fill_id&quot;:&quot;862a40b1085942b3ac37b2627f08a9a8&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GROUPID" val="5eda18a25860357932c55e72"/>
  <p:tag name="KSO_WM_CHIP_XID" val="5eda18ef5860357932c55e83"/>
  <p:tag name="KSO_WM_SLIDE_BK_DARK_LIGHT" val="2"/>
  <p:tag name="KSO_WM_SLIDE_BACKGROUND_TYPE" val="bottomTop"/>
  <p:tag name="KSO_WM_SLIDE_SUPPORT_FEATURE_TYPE" val="3"/>
  <p:tag name="KSO_WM_TEMPLATE_ASSEMBLE_XID" val="5f730ddd0ff15d9a40f74256"/>
  <p:tag name="KSO_WM_TEMPLATE_ASSEMBLE_GROUPID" val="5f730ddd0ff15d9a40f74256"/>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2554_1*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554"/>
  <p:tag name="KSO_WM_UNIT_VALUE" val="742"/>
  <p:tag name="KSO_WM_TEMPLATE_ASSEMBLE_XID" val="5f730ddd0ff15d9a40f74256"/>
  <p:tag name="KSO_WM_TEMPLATE_ASSEMBLE_GROUPID" val="5f730ddd0ff15d9a40f74256"/>
</p:tagLst>
</file>

<file path=ppt/tags/tag339.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2"/>
  <p:tag name="KSO_WM_UNIT_ID" val="diagram20212554_1*i*2"/>
  <p:tag name="KSO_WM_TEMPLATE_CATEGORY" val="diagram"/>
  <p:tag name="KSO_WM_TEMPLATE_INDEX" val="20212554"/>
  <p:tag name="KSO_WM_UNIT_LAYERLEVEL" val="1"/>
  <p:tag name="KSO_WM_TAG_VERSION" val="1.0"/>
  <p:tag name="KSO_WM_BEAUTIFY_FLAG" val="#wm#"/>
  <p:tag name="KSO_WM_CHIP_GROUPID" val="5eda18a25860357932c55e72"/>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c544cf8923ac4b49af45f7e5f21f23aa&quot;,&quot;X&quot;:{&quot;Pos&quot;:1},&quot;Y&quot;:{&quot;Pos&quot;:1}}}"/>
  <p:tag name="KSO_WM_UNIT_DEC_AREA_ID" val="083397bd6b9a48d1bdc805ac2a0684af"/>
  <p:tag name="KSO_WM_CHIP_XID" val="5eda18ef5860357932c55e83"/>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VALUE" val="864"/>
  <p:tag name="KSO_WM_TEMPLATE_ASSEMBLE_XID" val="5f730ddd0ff15d9a40f74256"/>
  <p:tag name="KSO_WM_TEMPLATE_ASSEMBLE_GROUPID" val="5f730ddd0ff15d9a40f74256"/>
</p:tagLst>
</file>

<file path=ppt/tags/tag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554_1*a*1"/>
  <p:tag name="KSO_WM_TEMPLATE_CATEGORY" val="diagram"/>
  <p:tag name="KSO_WM_TEMPLATE_INDEX" val="2020855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m&quot;,&quot;fill_mode&quot;:&quot;full&quot;}"/>
  <p:tag name="KSO_WM_UNIT_DEC_AREA_ID" val="81a25305a4544a1693aeb706d1a64d33"/>
  <p:tag name="KSO_WM_ASSEMBLE_CHIP_INDEX" val="3480145de5fd402886b03e987883d6c4"/>
  <p:tag name="KSO_WM_UNIT_TEXT_FILL_FORE_SCHEMECOLOR_INDEX_BRIGHTNESS" val="0"/>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3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554_1*a*1"/>
  <p:tag name="KSO_WM_TEMPLATE_CATEGORY" val="diagram"/>
  <p:tag name="KSO_WM_TEMPLATE_INDEX" val="2021255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5472edbf61c84721b19345a89735bbdb"/>
  <p:tag name="KSO_WM_UNIT_DECORATE_INFO" val=""/>
  <p:tag name="KSO_WM_UNIT_SM_LIMIT_TYPE" val=""/>
  <p:tag name="KSO_WM_CHIP_FILLAREA_FILL_RULE" val="{&quot;fill_align&quot;:&quot;ct&quot;,&quot;fill_mode&quot;:&quot;full&quot;,&quot;sacle_strategy&quot;:&quot;smart&quot;}"/>
  <p:tag name="KSO_WM_ASSEMBLE_CHIP_INDEX" val="84eabdb512284e11b08a1c0e86f4caa0"/>
  <p:tag name="KSO_WM_UNIT_TEXT_FILL_FORE_SCHEMECOLOR_INDEX_BRIGHTNESS" val="0"/>
  <p:tag name="KSO_WM_UNIT_TEXT_FILL_FORE_SCHEMECOLOR_INDEX" val="13"/>
  <p:tag name="KSO_WM_UNIT_TEXT_FILL_TYPE" val="1"/>
  <p:tag name="KSO_WM_TEMPLATE_ASSEMBLE_XID" val="5f730ddd0ff15d9a40f74256"/>
  <p:tag name="KSO_WM_TEMPLATE_ASSEMBLE_GROUPID" val="5f730ddd0ff15d9a40f74256"/>
  <p:tag name="KSO_WM_TAG_FRONT_SIZE" val=""/>
  <p:tag name="KSO_WM_TAG_BACKGROUP_ID" val=""/>
  <p:tag name="KSO_WM_TAG_BACKGROUP_SIZE" val=""/>
  <p:tag name="KSO_WM_TAG_ZODER_POSITION" val=""/>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5831_2*m_h_i*1_1_2"/>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05"/>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31_2*m_h_f*1_1_1"/>
  <p:tag name="KSO_WM_TEMPLATE_CATEGORY" val="diagram"/>
  <p:tag name="KSO_WM_TEMPLATE_INDEX" val="20205831"/>
  <p:tag name="KSO_WM_UNIT_LAYERLEVEL" val="1_1_1"/>
  <p:tag name="KSO_WM_TAG_VERSION" val="1.0"/>
  <p:tag name="KSO_WM_BEAUTIFY_FLAG" val="#wm#"/>
  <p:tag name="KSO_WM_TAG_FRONT_SIZE" val=""/>
  <p:tag name="KSO_WM_TAG_BACKGROUP_ID" val=""/>
  <p:tag name="KSO_WM_TAG_BACKGROUP_SIZE" val=""/>
  <p:tag name="KSO_WM_TAG_ZODER_POSITION" val=""/>
  <p:tag name="KSO_WM_UNIT_USESOURCEFORMAT_APPLY" val="1"/>
  <p:tag name="KSO_WM_UNIT_TEXT_FILL_FORE_SCHEMECOLOR_INDEX_BRIGHTNESS" val="0.15"/>
  <p:tag name="KSO_WM_UNIT_TEXT_FILL_FORE_SCHEMECOLOR_INDEX" val="13"/>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05831_2*m_h_i*1_1_1"/>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5831_2*m_h_i*1_1_3"/>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5831_2*m_h_i*1_1_4"/>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5831_2*m_h_i*1_1_5"/>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5831_2*m_h_i*1_1_6"/>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5831_2*m_h_i*1_2_2"/>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05"/>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4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31_2*m_h_f*1_2_1"/>
  <p:tag name="KSO_WM_TEMPLATE_CATEGORY" val="diagram"/>
  <p:tag name="KSO_WM_TEMPLATE_INDEX" val="20205831"/>
  <p:tag name="KSO_WM_UNIT_LAYERLEVEL" val="1_1_1"/>
  <p:tag name="KSO_WM_TAG_VERSION" val="1.0"/>
  <p:tag name="KSO_WM_BEAUTIFY_FLAG" val="#wm#"/>
  <p:tag name="KSO_WM_TAG_FRONT_SIZE" val=""/>
  <p:tag name="KSO_WM_TAG_BACKGROUP_ID" val=""/>
  <p:tag name="KSO_WM_TAG_BACKGROUP_SIZE" val=""/>
  <p:tag name="KSO_WM_TAG_ZODER_POSITION" val=""/>
  <p:tag name="KSO_WM_UNIT_USESOURCEFORMAT_APPLY" val="1"/>
  <p:tag name="KSO_WM_UNIT_TEXT_FILL_FORE_SCHEMECOLOR_INDEX_BRIGHTNESS" val="0.15"/>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554_1*f*1"/>
  <p:tag name="KSO_WM_TEMPLATE_CATEGORY" val="diagram"/>
  <p:tag name="KSO_WM_TEMPLATE_INDEX" val="2020855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CHIP_FILLAREA_FILL_RULE" val="{&quot;fill_align&quot;:&quot;cm&quot;,&quot;fill_mode&quot;:&quot;full&quot;}"/>
  <p:tag name="KSO_WM_UNIT_DEC_AREA_ID" val="a24d01217f874705806aa77a21533279"/>
  <p:tag name="KSO_WM_ASSEMBLE_CHIP_INDEX" val="d8bc29e55ba24cfe86693ade85a75a1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05831_2*m_h_i*1_2_1"/>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5831_2*m_h_i*1_2_3"/>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5831_2*m_h_i*1_2_4"/>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5831_2*m_h_i*1_2_5"/>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5831_2*m_h_i*1_2_6"/>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5831_2*m_h_i*1_3_2"/>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05"/>
  <p:tag name="KSO_WM_UNIT_FILL_FORE_SCHEMECOLOR_INDEX" val="14"/>
  <p:tag name="KSO_WM_UNIT_FILL_TYPE" val="1"/>
  <p:tag name="KSO_WM_UNIT_LINE_FORE_SCHEMECOLOR_INDEX_BRIGHTNESS" val="-0.3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35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31_2*m_h_f*1_3_1"/>
  <p:tag name="KSO_WM_TEMPLATE_CATEGORY" val="diagram"/>
  <p:tag name="KSO_WM_TEMPLATE_INDEX" val="20205831"/>
  <p:tag name="KSO_WM_UNIT_LAYERLEVEL" val="1_1_1"/>
  <p:tag name="KSO_WM_TAG_VERSION" val="1.0"/>
  <p:tag name="KSO_WM_BEAUTIFY_FLAG" val="#wm#"/>
  <p:tag name="KSO_WM_TAG_FRONT_SIZE" val=""/>
  <p:tag name="KSO_WM_TAG_BACKGROUP_ID" val=""/>
  <p:tag name="KSO_WM_TAG_BACKGROUP_SIZE" val=""/>
  <p:tag name="KSO_WM_TAG_ZODER_POSITION" val=""/>
  <p:tag name="KSO_WM_UNIT_USESOURCEFORMAT_APPLY" val="1"/>
  <p:tag name="KSO_WM_UNIT_TEXT_FILL_FORE_SCHEMECOLOR_INDEX_BRIGHTNESS" val="0.15"/>
  <p:tag name="KSO_WM_UNIT_TEXT_FILL_FORE_SCHEMECOLOR_INDEX" val="13"/>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05831_2*m_h_i*1_3_1"/>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05831_2*m_h_i*1_3_3"/>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5831_2*m_h_i*1_3_4"/>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2T17:14:55&quot;,&#10;    &quot;max&quot;: 21.600000000000001,&#10;    &quot;topChanged&quot;: 0&#10;}&#10;"/>
  <p:tag name="KSO_WM_UNIT_TEXT_FILL_FORE_SCHEMECOLOR_INDEX_BRIGHTNESS" val="0"/>
  <p:tag name="KSO_WM_UNIT_TEXT_FILL_FORE_SCHEMECOLOR_INDEX" val="13"/>
  <p:tag name="KSO_WM_UNIT_TEXT_FILL_TYPE" val="1"/>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5831_2*m_h_i*1_3_5"/>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5831_2*m_h_i*1_3_6"/>
  <p:tag name="KSO_WM_TEMPLATE_CATEGORY" val="diagram"/>
  <p:tag name="KSO_WM_TEMPLATE_INDEX" val="20205831"/>
  <p:tag name="KSO_WM_UNIT_LAYERLEVEL" val="1_1_1"/>
  <p:tag name="KSO_WM_TAG_VERSION" val="1.0"/>
  <p:tag name="KSO_WM_BEAUTIFY_FLAG" val="#wm#"/>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9T18:35:09&quot;,&#10;    &quot;max&quot;: 5.7796850393700936,&#10;    &quot;topChanged&quot;: 0&#10;}&#10;"/>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SLIDE_ID" val="diagram20209190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9190"/>
  <p:tag name="KSO_WM_SLIDE_LAYOUT" val="a_d_f"/>
  <p:tag name="KSO_WM_SLIDE_LAYOUT_CNT" val="1_1_1"/>
  <p:tag name="KSO_WM_SLIDE_TYPE" val="text"/>
  <p:tag name="KSO_WM_SLIDE_SUBTYPE" val="picTxt"/>
  <p:tag name="KSO_WM_SLIDE_SIZE" val="859*430"/>
  <p:tag name="KSO_WM_SLIDE_POSITION" val="53*26"/>
  <p:tag name="KSO_WM_SLIDE_BACKGROUND" val="[&quot;general&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f766a77f275943d5a5774ec061144443&quot;,&quot;fill_align&quot;:&quot;lm&quot;,&quot;text_align&quot;:&quot;lm&quot;,&quot;text_direction&quot;:&quot;horizontal&quot;,&quot;chip_types&quot;:[&quot;header&quot;]},{&quot;fill_id&quot;:&quot;7823c14e3d2042c786ab7deab3f90d84&quot;,&quot;fill_align&quot;:&quot;cm&quot;,&quot;text_align&quot;:&quot;lm&quot;,&quot;text_direction&quot;:&quot;horizontal&quot;,&quot;chip_types&quot;:[&quot;diagram&quot;,&quot;text&quot;,&quot;chart&quot;,&quot;table&quot;]},{&quot;fill_id&quot;:&quot;7135783295194e8a93f1a95cf3344326&quot;,&quot;fill_align&quot;:&quot;cm&quot;,&quot;text_align&quot;:&quot;cm&quot;,&quot;text_direction&quot;:&quot;horizontal&quot;,&quot;chip_types&quot;:[&quot;picture&quot;]}]]"/>
  <p:tag name="KSO_WM_SLIDE_LAYOUT_INFO" val="{&quot;backgroundInfo&quot;:[{&quot;bottom&quot;:0,&quot;bottomAbs&quot;:false,&quot;left&quot;:0,&quot;leftAbs&quot;:false,&quot;right&quot;:0,&quot;rightAbs&quot;:false,&quot;top&quot;:0,&quot;topAbs&quot;:false,&quot;type&quot;:&quot;general&quot;}],&quot;id&quot;:&quot;2020-07-14T22:09:01&quot;,&quot;maxSize&quot;:{&quot;size1&quot;:35.60069229691117},&quot;minSize&quot;:{&quot;size1&quot;:35.60069229691117},&quot;normalSize&quot;:{&quot;size1&quot;:35.60069229691117},&quot;subLayout&quot;:[{&quot;id&quot;:&quot;2020-07-14T22:09:01&quot;,&quot;margin&quot;:{&quot;bottom&quot;:0.37000000476837158,&quot;left&quot;:9.7370004653930664,&quot;right&quot;:2.1159999370574951,&quot;top&quot;:2.9630000591278076},&quot;type&quot;:0},{&quot;id&quot;:&quot;2020-07-14T22:09:01&quot;,&quot;margin&quot;:{&quot;bottom&quot;:1.2699999809265137,&quot;left&quot;:2.1170001029968262,&quot;right&quot;:1.6929999589920044,&quot;top&quot;:2.1170001029968262},&quot;type&quot;:0}],&quot;type&quot;:0}"/>
  <p:tag name="KSO_WM_CHIP_XID" val="5f0d14ec8050c250ba656b61"/>
  <p:tag name="KSO_WM_CHIP_GROUPID" val="5f0d14ec8050c250ba656b60"/>
  <p:tag name="KSO_WM_SLIDE_BK_DARK_LIGHT" val="2"/>
  <p:tag name="KSO_WM_SLIDE_BACKGROUND_TYPE" val="general"/>
  <p:tag name="KSO_WM_SLIDE_SUPPORT_FEATURE_TYPE" val="0"/>
  <p:tag name="KSO_WM_TEMPLATE_ASSEMBLE_XID" val="5f0dbc7d8050c250ba657d33"/>
  <p:tag name="KSO_WM_TEMPLATE_ASSEMBLE_GROUPID" val="5f0dbc7d8050c250ba657d33"/>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190_1*i*1"/>
  <p:tag name="KSO_WM_TEMPLATE_CATEGORY" val="diagram"/>
  <p:tag name="KSO_WM_TEMPLATE_INDEX" val="20209190"/>
  <p:tag name="KSO_WM_UNIT_LAYERLEVEL" val="1"/>
  <p:tag name="KSO_WM_TAG_VERSION" val="1.0"/>
  <p:tag name="KSO_WM_BEAUTIFY_FLAG" val="#wm#"/>
  <p:tag name="KSO_WM_UNIT_BLOCK" val="0"/>
  <p:tag name="KSO_WM_UNIT_SM_LIMIT_TYPE" val="1"/>
  <p:tag name="KSO_WM_UNIT_DEC_AREA_ID" val="8ca6110995d742909efe949d07fab13b"/>
  <p:tag name="KSO_WM_UNIT_DECORATE_INFO" val="{&quot;ReferentInfo&quot;:{&quot;X&quot;:{&quot;Pos&quot;:0},&quot;Y&quot;:{&quot;Pos&quot;:0}},&quot;DecorateInfoX&quot;:{&quot;Pos&quot;:0,&quot;IsAbs&quot;:false},&quot;DecorateInfoY&quot;:{&quot;Pos&quot;:0,&quot;IsAbs&quot;:false},&quot;DecorateInfoW&quot;:{&quot;IsAbs&quot;:true},&quot;DecorateInfoH&quot;:{&quot;IsAbs&quot;:true}}"/>
  <p:tag name="KSO_WM_CHIP_GROUPID" val="5f0d14ec8050c250ba656b60"/>
  <p:tag name="KSO_WM_CHIP_XID" val="5f0d14ec8050c250ba656b61"/>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99"/>
  <p:tag name="KSO_WM_TEMPLATE_ASSEMBLE_XID" val="5f0dbc7d8050c250ba657d33"/>
  <p:tag name="KSO_WM_TEMPLATE_ASSEMBLE_GROUPID" val="5f0dbc7d8050c250ba657d33"/>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190_1*i*2"/>
  <p:tag name="KSO_WM_TEMPLATE_CATEGORY" val="diagram"/>
  <p:tag name="KSO_WM_TEMPLATE_INDEX" val="20209190"/>
  <p:tag name="KSO_WM_UNIT_LAYERLEVEL" val="1"/>
  <p:tag name="KSO_WM_TAG_VERSION" val="1.0"/>
  <p:tag name="KSO_WM_BEAUTIFY_FLAG" val="#wm#"/>
  <p:tag name="KSO_WM_UNIT_BLOCK" val="0"/>
  <p:tag name="KSO_WM_UNIT_SM_LIMIT_TYPE" val="0"/>
  <p:tag name="KSO_WM_UNIT_DEC_AREA_ID" val="bb426367f336418493ccef76710493d4"/>
  <p:tag name="KSO_WM_UNIT_DECORATE_INFO" val="{&quot;DecorateInfoH&quot;:{&quot;IsAbs&quot;:true},&quot;DecorateInfoW&quot;:{&quot;IsAbs&quot;:true},&quot;DecorateInfoX&quot;:{&quot;IsAbs&quot;:true,&quot;Pos&quot;:1},&quot;DecorateInfoY&quot;:{&quot;IsAbs&quot;:true,&quot;Pos&quot;:0},&quot;ReferentInfo&quot;:{&quot;Id&quot;:&quot;042d1c6200c6440d8e7c862f75846eab&quot;,&quot;X&quot;:{&quot;Pos&quot;:1},&quot;Y&quot;:{&quot;Pos&quot;:2}}}"/>
  <p:tag name="KSO_WM_CHIP_GROUPID" val="5f0d14ec8050c250ba656b60"/>
  <p:tag name="KSO_WM_CHIP_XID" val="5f0d14ec8050c250ba656b61"/>
  <p:tag name="KSO_WM_UNIT_LINE_FORE_SCHEMECOLOR_INDEX_BRIGHTNESS" val="0"/>
  <p:tag name="KSO_WM_UNIT_LINE_FORE_SCHEMECOLOR_INDEX" val="5"/>
  <p:tag name="KSO_WM_UNIT_LINE_FILL_TYPE" val="2"/>
  <p:tag name="KSO_WM_TEMPLATE_ASSEMBLE_XID" val="5f0dbc7d8050c250ba657d33"/>
  <p:tag name="KSO_WM_TEMPLATE_ASSEMBLE_GROUPID" val="5f0dbc7d8050c250ba657d33"/>
</p:tagLst>
</file>

<file path=ppt/tags/tag4.xml><?xml version="1.0" encoding="utf-8"?>
<p:tagLst xmlns:a="http://schemas.openxmlformats.org/drawingml/2006/main" xmlns:r="http://schemas.openxmlformats.org/officeDocument/2006/relationships" xmlns:p="http://schemas.openxmlformats.org/presentationml/2006/main">
  <p:tag name="KSO_WM_SLIDE_ID" val="diagram2020855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554"/>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09-22T17:14:55&quot;,&quot;maxSize&quot;:{&quot;size1&quot;:24.399999999999999},&quot;minSize&quot;:{&quot;size1&quot;:22.399999999999999},&quot;normalSize&quot;:{&quot;size1&quot;:22.399999999999999},&quot;subLayout&quot;:[{&quot;id&quot;:&quot;2020-09-22T17:14:55&quot;,&quot;margin&quot;:{&quot;bottom&quot;:0.026000002399086952,&quot;left&quot;:2.5399999618530273,&quot;right&quot;:9.3129997253417969,&quot;top&quot;:2.1170001029968262},&quot;type&quot;:0},{&quot;id&quot;:&quot;2020-09-22T17:14:55&quot;,&quot;margin&quot;:{&quot;bottom&quot;:2.9630000591278076,&quot;left&quot;:2.5399999618530273,&quot;right&quot;:2.5399999618530273,&quot;top&quot;:2.0899999141693115},&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a6a0dfab663e44c2ba920b65ae69ae35&quot;,&quot;fill_align&quot;:&quot;lm&quot;,&quot;text_align&quot;:&quot;lm&quot;,&quot;text_direction&quot;:&quot;horizontal&quot;,&quot;chip_types&quot;:[&quot;header&quot;]},{&quot;fill_id&quot;:&quot;374ccdda6b66494bba78fc484e66cf01&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fbd8f1c417157da4526f"/>
  <p:tag name="KSO_WM_CHIP_GROUPID" val="5ef2fbd8f1c417157da4526e"/>
  <p:tag name="KSO_WM_SLIDE_BK_DARK_LIGHT" val="2"/>
  <p:tag name="KSO_WM_SLIDE_BACKGROUND_TYPE" val="general"/>
  <p:tag name="KSO_WM_SLIDE_SUPPORT_FEATURE_TYPE" val="0"/>
  <p:tag name="KSO_WM_TEMPLATE_ASSEMBLE_XID" val="5f69c08fb22fc7aed70b6179"/>
  <p:tag name="KSO_WM_TEMPLATE_ASSEMBLE_GROUPID" val="5f69c08fb22fc7aed70b6179"/>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9190_1*a*1"/>
  <p:tag name="KSO_WM_TEMPLATE_CATEGORY" val="diagram"/>
  <p:tag name="KSO_WM_TEMPLATE_INDEX" val="2020919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42d1c6200c6440d8e7c862f75846eab"/>
  <p:tag name="KSO_WM_ASSEMBLE_CHIP_INDEX" val="df7ddaa6d5cb4490ac5b7fa56edcd437"/>
  <p:tag name="KSO_WM_UNIT_TEXT_FILL_FORE_SCHEMECOLOR_INDEX_BRIGHTNESS" val="0"/>
  <p:tag name="KSO_WM_UNIT_TEXT_FILL_FORE_SCHEMECOLOR_INDEX" val="13"/>
  <p:tag name="KSO_WM_UNIT_TEXT_FILL_TYPE" val="1"/>
  <p:tag name="KSO_WM_TEMPLATE_ASSEMBLE_XID" val="5f0dbc7d8050c250ba657d33"/>
  <p:tag name="KSO_WM_TEMPLATE_ASSEMBLE_GROUPID" val="5f0dbc7d8050c250ba657d33"/>
  <p:tag name="KSO_WM_TAG_FRONT_SIZE" val=""/>
  <p:tag name="KSO_WM_TAG_BACKGROUP_ID" val=""/>
  <p:tag name="KSO_WM_TAG_BACKGROUP_SIZE" val=""/>
  <p:tag name="KSO_WM_TAG_ZODER_POSITION" val=""/>
</p:tagLst>
</file>

<file path=ppt/tags/tag4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190_1*f*1"/>
  <p:tag name="KSO_WM_TEMPLATE_CATEGORY" val="diagram"/>
  <p:tag name="KSO_WM_TEMPLATE_INDEX" val="20209190"/>
  <p:tag name="KSO_WM_UNIT_LAYERLEVEL" val="1"/>
  <p:tag name="KSO_WM_TAG_VERSION" val="1.0"/>
  <p:tag name="KSO_WM_BEAUTIFY_FLAG" val="#wm#"/>
  <p:tag name="KSO_WM_UNIT_DEFAULT_FONT" val="14;20;2"/>
  <p:tag name="KSO_WM_UNIT_BLOCK" val="0"/>
  <p:tag name="KSO_WM_UNIT_VALUE" val="329"/>
  <p:tag name="KSO_WM_UNIT_SHOW_EDIT_AREA_INDICATION" val="1"/>
  <p:tag name="KSO_WM_CHIP_GROUPID" val="5e6b05596848fb12bee65ac8"/>
  <p:tag name="KSO_WM_CHIP_XID" val="5e6b05596848fb12bee65aca"/>
  <p:tag name="KSO_WM_UNIT_DEC_AREA_ID" val="2bac9828760c485284ae86324c2ec260"/>
  <p:tag name="KSO_WM_ASSEMBLE_CHIP_INDEX" val="8fea48ec4df54c98b00a295ffe163410"/>
  <p:tag name="KSO_WM_UNIT_SUPPORT_UNIT_TYPE" val="[&quot;l&quot;,&quot;m&quot;,&quot;n&quot;,&quot;o&quot;,&quot;p&quot;,&quot;q&quot;,&quot;r&quot;,&quot;δ&quot;,&quot;η&quot;,&quot;α&quot;,&quot;β&quot;]"/>
  <p:tag name="KSO_WM_UNIT_TEXT_FILL_FORE_SCHEMECOLOR_INDEX_BRIGHTNESS" val="0.25"/>
  <p:tag name="KSO_WM_UNIT_TEXT_FILL_FORE_SCHEMECOLOR_INDEX" val="13"/>
  <p:tag name="KSO_WM_UNIT_TEXT_FILL_TYPE" val="1"/>
  <p:tag name="KSO_WM_TEMPLATE_ASSEMBLE_XID" val="5f0dbc7d8050c250ba657d33"/>
  <p:tag name="KSO_WM_TEMPLATE_ASSEMBLE_GROUPID" val="5f0dbc7d8050c250ba657d33"/>
  <p:tag name="KSO_WM_TAG_FRONT_SIZE" val=""/>
  <p:tag name="KSO_WM_TAG_BACKGROUP_ID" val=""/>
  <p:tag name="KSO_WM_TAG_BACKGROUP_SIZE" val=""/>
  <p:tag name="KSO_WM_TAG_ZODER_POSITION" val=""/>
</p:tagLst>
</file>

<file path=ppt/tags/tag42.xml><?xml version="1.0" encoding="utf-8"?>
<p:tagLst xmlns:a="http://schemas.openxmlformats.org/drawingml/2006/main" xmlns:r="http://schemas.openxmlformats.org/officeDocument/2006/relationships" xmlns:p="http://schemas.openxmlformats.org/presentationml/2006/main">
  <p:tag name="KSO_WM_UNIT_VALUE" val="635*635"/>
  <p:tag name="KSO_WM_UNIT_HIGHLIGHT" val="0"/>
  <p:tag name="KSO_WM_UNIT_COMPATIBLE" val="0"/>
  <p:tag name="KSO_WM_UNIT_DIAGRAM_ISNUMVISUAL" val="0"/>
  <p:tag name="KSO_WM_UNIT_DIAGRAM_ISREFERUNIT" val="0"/>
  <p:tag name="KSO_WM_UNIT_TYPE" val="d"/>
  <p:tag name="KSO_WM_UNIT_INDEX" val="1"/>
  <p:tag name="KSO_WM_UNIT_ID" val="diagram20209190_1*d*1"/>
  <p:tag name="KSO_WM_TEMPLATE_CATEGORY" val="diagram"/>
  <p:tag name="KSO_WM_TEMPLATE_INDEX" val="20209190"/>
  <p:tag name="KSO_WM_UNIT_LAYERLEVEL" val="1"/>
  <p:tag name="KSO_WM_TAG_VERSION" val="1.0"/>
  <p:tag name="KSO_WM_BEAUTIFY_FLAG" val="#wm#"/>
  <p:tag name="KSO_WM_CHIP_GROUPID" val="5e7310da9a230a26b9e88a19"/>
  <p:tag name="KSO_WM_CHIP_XID" val="5e7310da9a230a26b9e88a1a"/>
  <p:tag name="KSO_WM_UNIT_DEC_AREA_ID" val="be4513638aab4f4e8a947694cfbdba11"/>
  <p:tag name="KSO_WM_ASSEMBLE_CHIP_INDEX" val="717f60e96fa9486387fc2958eddcd625"/>
  <p:tag name="KSO_WM_UNIT_PLACING_PICTURE" val="717f60e96fa9486387fc2958eddcd625"/>
  <p:tag name="KSO_WM_TEMPLATE_ASSEMBLE_XID" val="5f0dbc7d8050c250ba657d33"/>
  <p:tag name="KSO_WM_TEMPLATE_ASSEMBLE_GROUPID" val="5f0dbc7d8050c250ba657d33"/>
  <p:tag name="KSO_WM_TAG_FRONT_SIZE" val=""/>
  <p:tag name="KSO_WM_TAG_BACKGROUP_ID" val=""/>
  <p:tag name="KSO_WM_TAG_BACKGROUP_SIZE" val=""/>
  <p:tag name="KSO_WM_TAG_ZODER_POSITION" val=""/>
</p:tagLst>
</file>

<file path=ppt/tags/tag43.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7-14T22:09:01&quot;,&#10;    &quot;max&quot;: 21.600000000000001,&#10;    &quot;topChanged&quot;: 0&#10;}&#10;"/>
  <p:tag name="KSO_WM_UNIT_TEXT_FILL_FORE_SCHEMECOLOR_INDEX_BRIGHTNESS" val="0"/>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1723"/>
  <p:tag name="KSO_WM_SLIDE_ID" val="diagram2021172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903*540"/>
  <p:tag name="KSO_WM_SLIDE_POSITION" val="0*0"/>
  <p:tag name="KSO_WM_SLIDE_LAYOUT_INFO" val="{&quot;direction&quot;:1,&quot;id&quot;:&quot;2020-09-29T21:00:06&quot;,&quot;maxSize&quot;:{&quot;size1&quot;:33.799999999999997},&quot;minSize&quot;:{&quot;size1&quot;:33.799999999999997},&quot;normalSize&quot;:{&quot;size1&quot;:33.799999999999997},&quot;subLayout&quot;:[{&quot;backgroundInfo&quot;:[{&quot;bottom&quot;:0,&quot;bottomAbs&quot;:false,&quot;left&quot;:0,&quot;leftAbs&quot;:false,&quot;right&quot;:0,&quot;rightAbs&quot;:false,&quot;top&quot;:0,&quot;topAbs&quot;:false,&quot;type&quot;:&quot;leftRight&quot;}],&quot;id&quot;:&quot;2020-09-29T21:00:06&quot;,&quot;maxSize&quot;:{&quot;size1&quot;:55.600000000000001},&quot;minSize&quot;:{&quot;size1&quot;:35.700000000000003},&quot;normalSize&quot;:{&quot;size1&quot;:35.700000000000003},&quot;subLayout&quot;:[{&quot;id&quot;:&quot;2020-09-29T21:00:06&quot;,&quot;margin&quot;:{&quot;bottom&quot;:0.026000002399086952,&quot;left&quot;:1.6929999589920044,&quot;right&quot;:1.7100000381469727,&quot;top&quot;:3.3870000839233398},&quot;type&quot;:0},{&quot;id&quot;:&quot;2020-09-29T21:00:06&quot;,&quot;margin&quot;:{&quot;bottom&quot;:3.3870000839233398,&quot;left&quot;:1.6929999589920044,&quot;right&quot;:1.7100000381469727,&quot;top&quot;:0.3970000147819519},&quot;type&quot;:0}],&quot;type&quot;:0},{&quot;id&quot;:&quot;2020-09-29T21:00:06&quot;,&quot;margin&quot;:{&quot;bottom&quot;:4.6570000648498535,&quot;left&quot;:2.1180000305175781,&quot;right&quot;:2.1170001029968262,&quot;top&quot;:4.6570000648498535},&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0bee747e3ea6e2929122"/>
  <p:tag name="KSO_WM_CHIP_FILLPROP" val="[[{&quot;text_align&quot;:&quot;lb&quot;,&quot;text_direction&quot;:&quot;horizontal&quot;,&quot;support_big_font&quot;:false,&quot;fill_id&quot;:&quot;1f9400aa67634debb14c0f2e1bbdb985&quot;,&quot;fill_align&quot;:&quot;lb&quot;,&quot;chip_types&quot;:[&quot;header&quot;]},{&quot;text_align&quot;:&quot;lt&quot;,&quot;text_direction&quot;:&quot;horizontal&quot;,&quot;support_big_font&quot;:false,&quot;fill_id&quot;:&quot;d27db89b91d249858735eecaeeb1dfb2&quot;,&quot;fill_align&quot;:&quot;lt&quot;,&quot;chip_types&quot;:[&quot;text&quot;]},{&quot;text_align&quot;:&quot;lm&quot;,&quot;text_direction&quot;:&quot;horizontal&quot;,&quot;support_big_font&quot;:false,&quot;fill_id&quot;:&quot;0e00e037a4de4eb882adff831dc7f8f7&quot;,&quot;fill_align&quot;:&quot;cm&quot;,&quot;chip_types&quot;:[&quot;pictext&quot;,&quot;text&quot;,&quot;picture&quot;,&quot;chart&quot;,&quot;table&quot;]}]]"/>
  <p:tag name="KSO_WM_CHIP_DECFILLPROP" val="[]"/>
  <p:tag name="KSO_WM_CHIP_GROUPID" val="5f700bee747e3ea6e2929121"/>
  <p:tag name="KSO_WM_SLIDE_BK_DARK_LIGHT" val="2"/>
  <p:tag name="KSO_WM_SLIDE_BACKGROUND_TYPE" val="leftRight"/>
  <p:tag name="KSO_WM_SLIDE_SUPPORT_FEATURE_TYPE" val="0"/>
  <p:tag name="KSO_WM_TEMPLATE_ASSEMBLE_XID" val="5f732fd00ff15d9a40f82b9d"/>
  <p:tag name="KSO_WM_TEMPLATE_ASSEMBLE_GROUPID" val="5f732fd00ff15d9a40f82b9d"/>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72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723"/>
  <p:tag name="KSO_WM_UNIT_VALUE" val="450"/>
  <p:tag name="KSO_WM_TEMPLATE_ASSEMBLE_XID" val="5f732fd00ff15d9a40f82b9d"/>
  <p:tag name="KSO_WM_TEMPLATE_ASSEMBLE_GROUPID" val="5f732fd00ff15d9a40f82b9d"/>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723_1*i*2"/>
  <p:tag name="KSO_WM_TEMPLATE_CATEGORY" val="diagram"/>
  <p:tag name="KSO_WM_TEMPLATE_INDEX" val="20211723"/>
  <p:tag name="KSO_WM_UNIT_LAYERLEVEL" val="1"/>
  <p:tag name="KSO_WM_TAG_VERSION" val="1.0"/>
  <p:tag name="KSO_WM_BEAUTIFY_FLAG" val="#wm#"/>
  <p:tag name="KSO_WM_UNIT_BLOCK" val="0"/>
  <p:tag name="KSO_WM_UNIT_SM_LIMIT_TYPE" val="1"/>
  <p:tag name="KSO_WM_UNIT_DEC_AREA_ID" val="6c1e949465f344d398227ae3ffc73b1d"/>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700bee747e3ea6e2929121"/>
  <p:tag name="KSO_WM_CHIP_XID" val="5f700bee747e3ea6e292912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5f732fd00ff15d9a40f82b9d"/>
  <p:tag name="KSO_WM_TEMPLATE_ASSEMBLE_GROUPID" val="5f732fd00ff15d9a40f82b9d"/>
</p:tagLst>
</file>

<file path=ppt/tags/tag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1723_1*a*1"/>
  <p:tag name="KSO_WM_TEMPLATE_CATEGORY" val="diagram"/>
  <p:tag name="KSO_WM_TEMPLATE_INDEX" val="20211723"/>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7d26043f5b042739b5a9ffcf7cba969"/>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lb&quot;,&quot;fill_mode&quot;:&quot;full&quot;,&quot;sacle_strategy&quot;:&quot;smart&quot;}"/>
  <p:tag name="KSO_WM_ASSEMBLE_CHIP_INDEX" val="e2495d4c82f14dd18237d4fdb3c72e5b"/>
  <p:tag name="KSO_WM_UNIT_TEXT_FILL_FORE_SCHEMECOLOR_INDEX_BRIGHTNESS" val="0"/>
  <p:tag name="KSO_WM_UNIT_TEXT_FILL_FORE_SCHEMECOLOR_INDEX" val="13"/>
  <p:tag name="KSO_WM_UNIT_TEXT_FILL_TYPE" val="1"/>
  <p:tag name="KSO_WM_TEMPLATE_ASSEMBLE_XID" val="5f732fd00ff15d9a40f82b9d"/>
  <p:tag name="KSO_WM_TEMPLATE_ASSEMBLE_GROUPID" val="5f732fd00ff15d9a40f82b9d"/>
  <p:tag name="KSO_WM_TAG_FRONT_SIZE" val=""/>
  <p:tag name="KSO_WM_TAG_BACKGROUP_ID" val=""/>
  <p:tag name="KSO_WM_TAG_BACKGROUP_SIZE" val=""/>
  <p:tag name="KSO_WM_TAG_ZODER_POSITION" val=""/>
</p:tagLst>
</file>

<file path=ppt/tags/tag4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723_1*f*1"/>
  <p:tag name="KSO_WM_TEMPLATE_CATEGORY" val="diagram"/>
  <p:tag name="KSO_WM_TEMPLATE_INDEX" val="20211723"/>
  <p:tag name="KSO_WM_UNIT_LAYERLEVEL" val="1"/>
  <p:tag name="KSO_WM_TAG_VERSION" val="1.0"/>
  <p:tag name="KSO_WM_BEAUTIFY_FLAG" val="#wm#"/>
  <p:tag name="KSO_WM_UNIT_DEFAULT_FONT" val="14;20;2"/>
  <p:tag name="KSO_WM_UNIT_BLOCK" val="0"/>
  <p:tag name="KSO_WM_UNIT_VALUE" val="44"/>
  <p:tag name="KSO_WM_UNIT_SHOW_EDIT_AREA_INDICATION" val="1"/>
  <p:tag name="KSO_WM_CHIP_GROUPID" val="5e6b05596848fb12bee65ac8"/>
  <p:tag name="KSO_WM_CHIP_XID" val="5e6b05596848fb12bee65aca"/>
  <p:tag name="KSO_WM_UNIT_DEC_AREA_ID" val="d60a32c237d3401f8b89f8ebcfe1c4a8"/>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lt&quot;,&quot;fill_mode&quot;:&quot;full&quot;,&quot;sacle_strategy&quot;:&quot;smart&quot;}"/>
  <p:tag name="KSO_WM_ASSEMBLE_CHIP_INDEX" val="1adec9628fc34f3391827c42a379194d"/>
  <p:tag name="KSO_WM_UNIT_TEXT_FILL_FORE_SCHEMECOLOR_INDEX_BRIGHTNESS" val="0.25"/>
  <p:tag name="KSO_WM_UNIT_TEXT_FILL_FORE_SCHEMECOLOR_INDEX" val="13"/>
  <p:tag name="KSO_WM_UNIT_TEXT_FILL_TYPE" val="1"/>
  <p:tag name="KSO_WM_TEMPLATE_ASSEMBLE_XID" val="5f732fd00ff15d9a40f82b9d"/>
  <p:tag name="KSO_WM_TEMPLATE_ASSEMBLE_GROUPID" val="5f732fd00ff15d9a40f82b9d"/>
  <p:tag name="KSO_WM_TAG_FRONT_SIZE" val=""/>
  <p:tag name="KSO_WM_TAG_BACKGROUP_ID" val=""/>
  <p:tag name="KSO_WM_TAG_BACKGROUP_SIZE" val=""/>
  <p:tag name="KSO_WM_TAG_ZODER_POSITION" val=""/>
</p:tagLst>
</file>

<file path=ppt/tags/tag49.xml><?xml version="1.0" encoding="utf-8"?>
<p:tagLst xmlns:a="http://schemas.openxmlformats.org/drawingml/2006/main" xmlns:r="http://schemas.openxmlformats.org/officeDocument/2006/relationships" xmlns:p="http://schemas.openxmlformats.org/presentationml/2006/main">
  <p:tag name="KSO_WM_UNIT_VALUE" val="592*1819"/>
  <p:tag name="KSO_WM_UNIT_HIGHLIGHT" val="0"/>
  <p:tag name="KSO_WM_UNIT_COMPATIBLE" val="0"/>
  <p:tag name="KSO_WM_UNIT_DIAGRAM_ISNUMVISUAL" val="0"/>
  <p:tag name="KSO_WM_UNIT_DIAGRAM_ISREFERUNIT" val="0"/>
  <p:tag name="KSO_WM_UNIT_TYPE" val="d"/>
  <p:tag name="KSO_WM_UNIT_INDEX" val="1"/>
  <p:tag name="KSO_WM_UNIT_ID" val="diagram20211723_1*d*1"/>
  <p:tag name="KSO_WM_TEMPLATE_CATEGORY" val="diagram"/>
  <p:tag name="KSO_WM_TEMPLATE_INDEX" val="20211723"/>
  <p:tag name="KSO_WM_UNIT_LAYERLEVEL" val="1"/>
  <p:tag name="KSO_WM_TAG_VERSION" val="1.0"/>
  <p:tag name="KSO_WM_BEAUTIFY_FLAG" val="#wm#"/>
  <p:tag name="KSO_WM_CHIP_GROUPID" val="5e7310da9a230a26b9e88a19"/>
  <p:tag name="KSO_WM_CHIP_XID" val="5e7310da9a230a26b9e88a1a"/>
  <p:tag name="KSO_WM_UNIT_DEC_AREA_ID" val="00b5612026014e43ba9596a114f1161b"/>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6d73d47db35d4ee6843a7de29e1dfae3"/>
  <p:tag name="KSO_WM_UNIT_PLACING_PICTURE" val="6d73d47db35d4ee6843a7de29e1dfae3"/>
  <p:tag name="KSO_WM_UNIT_SUPPORT_UNIT_TYPE" val="[&quot;d&quot;,&quot;α&quot;,&quot;β&quot;]"/>
  <p:tag name="KSO_WM_TEMPLATE_ASSEMBLE_XID" val="5f732fd00ff15d9a40f82b9d"/>
  <p:tag name="KSO_WM_TEMPLATE_ASSEMBLE_GROUPID" val="5f732fd00ff15d9a40f82b9d"/>
  <p:tag name="KSO_WM_TAG_FRONT_SIZE" val=""/>
  <p:tag name="KSO_WM_TAG_BACKGROUP_ID" val=""/>
  <p:tag name="KSO_WM_TAG_BACKGROUP_SIZE" val=""/>
  <p:tag name="KSO_WM_TAG_ZODER_POSITION" val=""/>
  <p:tag name="KSO_WM_UNIT_PLACING_PICTURE_INFO" val="{&quot;code&quot;:&quot;&quot;,&quot;full_picture&quot;:false,&quot;scheme&quot;:&quot;&quot;,&quot;spacing&quot;:5}"/>
  <p:tag name="KSO_WM_UNIT_PLACING_PICTURE_COLLAGE_VIEWPORT" val="{&quot;height&quot;:3910.0204724409455,&quot;width&quot;:12009.367050643026}"/>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54_1*i*1"/>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f43db63a1bf644c78865d15c43542aff"/>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68"/>
  <p:tag name="KSO_WM_TEMPLATE_ASSEMBLE_XID" val="5f69c08fb22fc7aed70b6179"/>
  <p:tag name="KSO_WM_TEMPLATE_ASSEMBLE_GROUPID" val="5f69c08fb22fc7aed70b6179"/>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layout_type&quot;:&quot;leftright&quot;,&quot;tags&quot;:{&quot;style&quot;:[&quot;商务&quot;,&quot;简约&quot;,&quot;文艺清新&quot;,&quot;卡通&quot;,&quot;欧美风&quot;,&quot;黑板风&quot;,&quot;渐变风&quot;]},&quot;slide_type&quot;:[&quot;text&quot;],&quot;aspect_ratio&quot;:&quot;16:9&quot;}"/>
  <p:tag name="KSO_WM_CHIP_XID" val="5e7600a5c2fe05cf1f263aea"/>
  <p:tag name="KSO_WM_SLIDE_ID" val="diagram20207609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89*480"/>
  <p:tag name="KSO_WM_SLIDE_POSITION" val="36*23"/>
  <p:tag name="KSO_WM_TAG_VERSION" val="1.0"/>
  <p:tag name="KSO_WM_BEAUTIFY_FLAG" val="#wm#"/>
  <p:tag name="KSO_WM_TEMPLATE_CATEGORY" val="diagram"/>
  <p:tag name="KSO_WM_TEMPLATE_INDEX" val="20207609"/>
  <p:tag name="KSO_WM_CHIP_FILLPROP" val="[[{&quot;fill_id&quot;:&quot;4b3d06a1f10d40ff8e06d4f6d0ab0ea3&quot;,&quot;fill_align&quot;:&quot;rm&quot;,&quot;text_align&quot;:&quot;l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cm&quot;,&quot;text_align&quot;:&quot;cm&quot;,&quot;text_direction&quot;:&quot;horizontal&quot;,&quot;chip_types&quot;:[&quot;picture&quot;,&quot;diagram&quot;,&quot;pictext&quot;,&quot;table&quot;,&quot;chart&quot;,&quot;video&quot;],&quot;support_features&quot;:[&quot;collage&quot;,&quot;carousel&quot;,&quot;creativecrop&quot;]}]]"/>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0-06-17T10:55:32&quot;,&quot;maxSize&quot;:{&quot;size1&quot;:43.799999999999997},&quot;minSize&quot;:{&quot;size1&quot;:38.799999999999997},&quot;normalSize&quot;:{&quot;size1&quot;:43.799999999999997},&quot;subLayout&quot;:[{&quot;id&quot;:&quot;2020-06-17T10:55:32&quot;,&quot;margin&quot;:{&quot;bottom&quot;:3.809999942779541,&quot;left&quot;:2.1170001029968262,&quot;right&quot;:0.42300000786781311,&quot;top&quot;:3.809999942779541},&quot;type&quot;:0},{&quot;id&quot;:&quot;2020-06-17T10:55:32&quot;,&quot;margin&quot;:{&quot;bottom&quot;:2.1170001029968262,&quot;left&quot;:0,&quot;right&quot;:2.1170001029968262,&quot;top&quot;:2.1170001029968262},&quot;type&quot;:0}],&quot;type&quot;:0}"/>
  <p:tag name="KSO_WM_CHIP_GROUPID" val="5e757e9369be4861f5f86151"/>
  <p:tag name="KSO_WM_SLIDE_BK_DARK_LIGHT" val="2"/>
  <p:tag name="KSO_WM_SLIDE_BACKGROUND_TYPE" val="general"/>
  <p:tag name="KSO_WM_SLIDE_SUPPORT_FEATURE_TYPE" val="0"/>
  <p:tag name="KSO_WM_TEMPLATE_ASSEMBLE_XID" val="5ee986149390e3092d7977e2"/>
  <p:tag name="KSO_WM_TEMPLATE_ASSEMBLE_GROUPID" val="5ee986149390e3092d7977e2"/>
</p:tagLst>
</file>

<file path=ppt/tags/tag52.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1"/>
  <p:tag name="KSO_WM_UNIT_HIGHLIGHT" val="0"/>
  <p:tag name="KSO_WM_UNIT_COMPATIBLE" val="0"/>
  <p:tag name="KSO_WM_UNIT_DIAGRAM_ISNUMVISUAL" val="0"/>
  <p:tag name="KSO_WM_UNIT_DIAGRAM_ISREFERUNIT" val="0"/>
  <p:tag name="KSO_WM_UNIT_TYPE" val="i"/>
  <p:tag name="KSO_WM_UNIT_INDEX" val="1"/>
  <p:tag name="KSO_WM_UNIT_ID" val="diagram20207609_1*i*1"/>
  <p:tag name="KSO_WM_TEMPLATE_CATEGORY" val="diagram"/>
  <p:tag name="KSO_WM_TEMPLATE_INDEX" val="20207609"/>
  <p:tag name="KSO_WM_UNIT_LAYERLEVEL" val="1"/>
  <p:tag name="KSO_WM_TAG_VERSION" val="1.0"/>
  <p:tag name="KSO_WM_BEAUTIFY_FLAG" val="#wm#"/>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5ee986149390e3092d7977e2"/>
  <p:tag name="KSO_WM_TEMPLATE_ASSEMBLE_GROUPID" val="5ee986149390e3092d7977e2"/>
</p:tagLst>
</file>

<file path=ppt/tags/tag53.xml><?xml version="1.0" encoding="utf-8"?>
<p:tagLst xmlns:a="http://schemas.openxmlformats.org/drawingml/2006/main" xmlns:r="http://schemas.openxmlformats.org/officeDocument/2006/relationships" xmlns:p="http://schemas.openxmlformats.org/presentationml/2006/main">
  <p:tag name="KSO_WM_UNIT_SM_LIMIT_TYPE" val="1"/>
  <p:tag name="KSO_WM_UNIT_HIGHLIGHT" val="0"/>
  <p:tag name="KSO_WM_UNIT_COMPATIBLE" val="0"/>
  <p:tag name="KSO_WM_UNIT_DIAGRAM_ISNUMVISUAL" val="0"/>
  <p:tag name="KSO_WM_UNIT_DIAGRAM_ISREFERUNIT" val="0"/>
  <p:tag name="KSO_WM_UNIT_TYPE" val="i"/>
  <p:tag name="KSO_WM_UNIT_INDEX" val="2"/>
  <p:tag name="KSO_WM_UNIT_ID" val="diagram20207609_1*i*2"/>
  <p:tag name="KSO_WM_TEMPLATE_CATEGORY" val="diagram"/>
  <p:tag name="KSO_WM_TEMPLATE_INDEX" val="20207609"/>
  <p:tag name="KSO_WM_UNIT_LAYERLEVEL" val="1"/>
  <p:tag name="KSO_WM_TAG_VERSION" val="1.0"/>
  <p:tag name="KSO_WM_BEAUTIFY_FLAG" val="#wm#"/>
  <p:tag name="KSO_WM_UNIT_BLOCK" val="0"/>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5ee986149390e3092d7977e2"/>
  <p:tag name="KSO_WM_TEMPLATE_ASSEMBLE_GROUPID" val="5ee986149390e3092d7977e2"/>
</p:tagLst>
</file>

<file path=ppt/tags/tag54.xml><?xml version="1.0" encoding="utf-8"?>
<p:tagLst xmlns:a="http://schemas.openxmlformats.org/drawingml/2006/main" xmlns:r="http://schemas.openxmlformats.org/officeDocument/2006/relationships" xmlns:p="http://schemas.openxmlformats.org/presentationml/2006/main">
  <p:tag name="KSO_WM_UNIT_SM_LIMIT_TYPE" val="1"/>
  <p:tag name="KSO_WM_UNIT_HIGHLIGHT" val="0"/>
  <p:tag name="KSO_WM_UNIT_COMPATIBLE" val="0"/>
  <p:tag name="KSO_WM_UNIT_DIAGRAM_ISNUMVISUAL" val="0"/>
  <p:tag name="KSO_WM_UNIT_DIAGRAM_ISREFERUNIT" val="0"/>
  <p:tag name="KSO_WM_UNIT_TYPE" val="i"/>
  <p:tag name="KSO_WM_UNIT_INDEX" val="3"/>
  <p:tag name="KSO_WM_UNIT_ID" val="diagram20207609_1*i*3"/>
  <p:tag name="KSO_WM_TEMPLATE_CATEGORY" val="diagram"/>
  <p:tag name="KSO_WM_TEMPLATE_INDEX" val="20207609"/>
  <p:tag name="KSO_WM_UNIT_LAYERLEVEL" val="1"/>
  <p:tag name="KSO_WM_TAG_VERSION" val="1.0"/>
  <p:tag name="KSO_WM_BEAUTIFY_FLAG" val="#wm#"/>
  <p:tag name="KSO_WM_UNIT_BLOCK" val="0"/>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5ee986149390e3092d7977e2"/>
  <p:tag name="KSO_WM_TEMPLATE_ASSEMBLE_GROUPID" val="5ee986149390e3092d7977e2"/>
</p:tagLst>
</file>

<file path=ppt/tags/tag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7609_1*a*1"/>
  <p:tag name="KSO_WM_TEMPLATE_CATEGORY" val="diagram"/>
  <p:tag name="KSO_WM_TEMPLATE_INDEX" val="2020760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9c595d6afe5341e2b83ad3553e9162f8"/>
  <p:tag name="KSO_WM_ASSEMBLE_CHIP_INDEX" val="80490516aae6499ab4ad10f0bf9dd74b"/>
  <p:tag name="KSO_WM_UNIT_TEXT_FILL_FORE_SCHEMECOLOR_INDEX_BRIGHTNESS" val="0"/>
  <p:tag name="KSO_WM_UNIT_TEXT_FILL_FORE_SCHEMECOLOR_INDEX" val="13"/>
  <p:tag name="KSO_WM_UNIT_TEXT_FILL_TYPE" val="1"/>
  <p:tag name="KSO_WM_TEMPLATE_ASSEMBLE_XID" val="5ee986149390e3092d7977e2"/>
  <p:tag name="KSO_WM_TEMPLATE_ASSEMBLE_GROUPID" val="5ee986149390e3092d7977e2"/>
  <p:tag name="KSO_WM_TAG_FRONT_SIZE" val=""/>
  <p:tag name="KSO_WM_TAG_BACKGROUP_ID" val=""/>
  <p:tag name="KSO_WM_TAG_BACKGROUP_SIZE" val=""/>
  <p:tag name="KSO_WM_TAG_ZODER_POSITION" val=""/>
</p:tagLst>
</file>

<file path=ppt/tags/tag5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09_1*f*1"/>
  <p:tag name="KSO_WM_TEMPLATE_CATEGORY" val="diagram"/>
  <p:tag name="KSO_WM_TEMPLATE_INDEX" val="20207609"/>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491484f1f6ba46618794839e847e3bbd"/>
  <p:tag name="KSO_WM_ASSEMBLE_CHIP_INDEX" val="63f94afde5c34b97873e77cb20ec95bd"/>
  <p:tag name="KSO_WM_UNIT_SUPPORT_UNIT_TYPE" val="[&quot;l&quot;,&quot;m&quot;,&quot;n&quot;,&quot;o&quot;,&quot;p&quot;,&quot;q&quot;,&quot;r&quot;,&quot;δ&quot;,&quot;η&quot;,&quot;β&quot;,&quot;α&quot;,&quot;θ&quot;]"/>
  <p:tag name="KSO_WM_UNIT_TEXT_FILL_FORE_SCHEMECOLOR_INDEX_BRIGHTNESS" val="0.25"/>
  <p:tag name="KSO_WM_UNIT_TEXT_FILL_FORE_SCHEMECOLOR_INDEX" val="13"/>
  <p:tag name="KSO_WM_UNIT_TEXT_FILL_TYPE" val="1"/>
  <p:tag name="KSO_WM_TEMPLATE_ASSEMBLE_XID" val="5ee986149390e3092d7977e2"/>
  <p:tag name="KSO_WM_TEMPLATE_ASSEMBLE_GROUPID" val="5ee986149390e3092d7977e2"/>
  <p:tag name="KSO_WM_TAG_FRONT_SIZE" val=""/>
  <p:tag name="KSO_WM_TAG_BACKGROUP_ID" val=""/>
  <p:tag name="KSO_WM_TAG_BACKGROUP_SIZE" val=""/>
  <p:tag name="KSO_WM_TAG_ZODER_POSITION" val=""/>
</p:tagLst>
</file>

<file path=ppt/tags/tag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layout_type&quot;:&quot;leftright&quot;,&quot;tags&quot;:{&quot;style&quot;:[&quot;商务&quot;,&quot;简约&quot;,&quot;文艺清新&quot;,&quot;卡通&quot;,&quot;欧美风&quot;,&quot;黑板风&quot;,&quot;渐变风&quot;]},&quot;slide_type&quot;:[&quot;text&quot;],&quot;aspect_ratio&quot;:&quot;16:9&quot;}"/>
  <p:tag name="KSO_WM_CHIP_XID" val="5e7600a5c2fe05cf1f263aea"/>
  <p:tag name="KSO_WM_SLIDE_ID" val="diagram20207609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89*480"/>
  <p:tag name="KSO_WM_SLIDE_POSITION" val="36*23"/>
  <p:tag name="KSO_WM_TAG_VERSION" val="1.0"/>
  <p:tag name="KSO_WM_BEAUTIFY_FLAG" val="#wm#"/>
  <p:tag name="KSO_WM_TEMPLATE_CATEGORY" val="diagram"/>
  <p:tag name="KSO_WM_TEMPLATE_INDEX" val="20207609"/>
  <p:tag name="KSO_WM_CHIP_FILLPROP" val="[[{&quot;fill_id&quot;:&quot;4b3d06a1f10d40ff8e06d4f6d0ab0ea3&quot;,&quot;fill_align&quot;:&quot;rm&quot;,&quot;text_align&quot;:&quot;l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lm&quot;,&quot;text_align&quot;:&quot;lm&quot;,&quot;text_direction&quot;:&quot;horizontal&quot;,&quot;chip_types&quot;:[&quot;picture&quot;,&quot;diagram&quot;,&quot;pictext&quot;,&quot;table&quot;,&quot;chart&quot;,&quot;video&quot;,&quot;text&quot;],&quot;support_features&quot;:[&quot;collage&quot;,&quot;carousel&quot;,&quot;creativecrop&quot;]}],[{&quot;fill_id&quot;:&quot;4b3d06a1f10d40ff8e06d4f6d0ab0ea3&quot;,&quot;fill_align&quot;:&quot;cm&quot;,&quot;text_align&quot;:&quot;cm&quot;,&quot;text_direction&quot;:&quot;horizontal&quot;,&quot;chip_types&quot;:[&quot;header&quot;]},{&quot;fill_id&quot;:&quot;8e40daf4927f4521bed00751a0febf31&quot;,&quot;fill_align&quot;:&quot;cm&quot;,&quot;text_align&quot;:&quot;cm&quot;,&quot;text_direction&quot;:&quot;horizontal&quot;,&quot;chip_types&quot;:[&quot;picture&quot;,&quot;diagram&quot;,&quot;pictext&quot;,&quot;table&quot;,&quot;chart&quot;,&quot;video&quot;],&quot;support_features&quot;:[&quot;collage&quot;,&quot;carousel&quot;,&quot;creativecrop&quot;]}]]"/>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0-06-17T10:55:32&quot;,&quot;maxSize&quot;:{&quot;size1&quot;:43.799999999999997},&quot;minSize&quot;:{&quot;size1&quot;:38.799999999999997},&quot;normalSize&quot;:{&quot;size1&quot;:43.799999999999997},&quot;subLayout&quot;:[{&quot;id&quot;:&quot;2020-06-17T10:55:32&quot;,&quot;margin&quot;:{&quot;bottom&quot;:3.809999942779541,&quot;left&quot;:2.1170001029968262,&quot;right&quot;:0.42300000786781311,&quot;top&quot;:3.809999942779541},&quot;type&quot;:0},{&quot;id&quot;:&quot;2020-06-17T10:55:32&quot;,&quot;margin&quot;:{&quot;bottom&quot;:2.1170001029968262,&quot;left&quot;:0,&quot;right&quot;:2.1170001029968262,&quot;top&quot;:2.1170001029968262},&quot;type&quot;:0}],&quot;type&quot;:0}"/>
  <p:tag name="KSO_WM_CHIP_GROUPID" val="5e757e9369be4861f5f86151"/>
  <p:tag name="KSO_WM_SLIDE_BK_DARK_LIGHT" val="2"/>
  <p:tag name="KSO_WM_SLIDE_BACKGROUND_TYPE" val="general"/>
  <p:tag name="KSO_WM_SLIDE_SUPPORT_FEATURE_TYPE" val="0"/>
  <p:tag name="KSO_WM_TEMPLATE_ASSEMBLE_XID" val="5ee986149390e3092d7977e2"/>
  <p:tag name="KSO_WM_TEMPLATE_ASSEMBLE_GROUPID" val="5ee986149390e3092d7977e2"/>
</p:tagLst>
</file>

<file path=ppt/tags/tag59.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1"/>
  <p:tag name="KSO_WM_UNIT_HIGHLIGHT" val="0"/>
  <p:tag name="KSO_WM_UNIT_COMPATIBLE" val="0"/>
  <p:tag name="KSO_WM_UNIT_DIAGRAM_ISNUMVISUAL" val="0"/>
  <p:tag name="KSO_WM_UNIT_DIAGRAM_ISREFERUNIT" val="0"/>
  <p:tag name="KSO_WM_UNIT_TYPE" val="i"/>
  <p:tag name="KSO_WM_UNIT_INDEX" val="1"/>
  <p:tag name="KSO_WM_UNIT_ID" val="diagram20207609_1*i*1"/>
  <p:tag name="KSO_WM_TEMPLATE_CATEGORY" val="diagram"/>
  <p:tag name="KSO_WM_TEMPLATE_INDEX" val="20207609"/>
  <p:tag name="KSO_WM_UNIT_LAYERLEVEL" val="1"/>
  <p:tag name="KSO_WM_TAG_VERSION" val="1.0"/>
  <p:tag name="KSO_WM_BEAUTIFY_FLAG" val="#wm#"/>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5ee986149390e3092d7977e2"/>
  <p:tag name="KSO_WM_TEMPLATE_ASSEMBLE_GROUPID" val="5ee986149390e3092d7977e2"/>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554_1*i*2"/>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bfc6aae100d546ff901883ad2305657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552"/>
  <p:tag name="KSO_WM_TEMPLATE_ASSEMBLE_XID" val="5f69c08fb22fc7aed70b6179"/>
  <p:tag name="KSO_WM_TEMPLATE_ASSEMBLE_GROUPID" val="5f69c08fb22fc7aed70b6179"/>
</p:tagLst>
</file>

<file path=ppt/tags/tag60.xml><?xml version="1.0" encoding="utf-8"?>
<p:tagLst xmlns:a="http://schemas.openxmlformats.org/drawingml/2006/main" xmlns:r="http://schemas.openxmlformats.org/officeDocument/2006/relationships" xmlns:p="http://schemas.openxmlformats.org/presentationml/2006/main">
  <p:tag name="KSO_WM_UNIT_SM_LIMIT_TYPE" val="1"/>
  <p:tag name="KSO_WM_UNIT_HIGHLIGHT" val="0"/>
  <p:tag name="KSO_WM_UNIT_COMPATIBLE" val="0"/>
  <p:tag name="KSO_WM_UNIT_DIAGRAM_ISNUMVISUAL" val="0"/>
  <p:tag name="KSO_WM_UNIT_DIAGRAM_ISREFERUNIT" val="0"/>
  <p:tag name="KSO_WM_UNIT_TYPE" val="i"/>
  <p:tag name="KSO_WM_UNIT_INDEX" val="2"/>
  <p:tag name="KSO_WM_UNIT_ID" val="diagram20207609_1*i*2"/>
  <p:tag name="KSO_WM_TEMPLATE_CATEGORY" val="diagram"/>
  <p:tag name="KSO_WM_TEMPLATE_INDEX" val="20207609"/>
  <p:tag name="KSO_WM_UNIT_LAYERLEVEL" val="1"/>
  <p:tag name="KSO_WM_TAG_VERSION" val="1.0"/>
  <p:tag name="KSO_WM_BEAUTIFY_FLAG" val="#wm#"/>
  <p:tag name="KSO_WM_UNIT_BLOCK" val="0"/>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5ee986149390e3092d7977e2"/>
  <p:tag name="KSO_WM_TEMPLATE_ASSEMBLE_GROUPID" val="5ee986149390e3092d7977e2"/>
</p:tagLst>
</file>

<file path=ppt/tags/tag61.xml><?xml version="1.0" encoding="utf-8"?>
<p:tagLst xmlns:a="http://schemas.openxmlformats.org/drawingml/2006/main" xmlns:r="http://schemas.openxmlformats.org/officeDocument/2006/relationships" xmlns:p="http://schemas.openxmlformats.org/presentationml/2006/main">
  <p:tag name="KSO_WM_UNIT_SM_LIMIT_TYPE" val="1"/>
  <p:tag name="KSO_WM_UNIT_HIGHLIGHT" val="0"/>
  <p:tag name="KSO_WM_UNIT_COMPATIBLE" val="0"/>
  <p:tag name="KSO_WM_UNIT_DIAGRAM_ISNUMVISUAL" val="0"/>
  <p:tag name="KSO_WM_UNIT_DIAGRAM_ISREFERUNIT" val="0"/>
  <p:tag name="KSO_WM_UNIT_TYPE" val="i"/>
  <p:tag name="KSO_WM_UNIT_INDEX" val="3"/>
  <p:tag name="KSO_WM_UNIT_ID" val="diagram20207609_1*i*3"/>
  <p:tag name="KSO_WM_TEMPLATE_CATEGORY" val="diagram"/>
  <p:tag name="KSO_WM_TEMPLATE_INDEX" val="20207609"/>
  <p:tag name="KSO_WM_UNIT_LAYERLEVEL" val="1"/>
  <p:tag name="KSO_WM_TAG_VERSION" val="1.0"/>
  <p:tag name="KSO_WM_BEAUTIFY_FLAG" val="#wm#"/>
  <p:tag name="KSO_WM_UNIT_BLOCK" val="0"/>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e9369be4861f5f86151"/>
  <p:tag name="KSO_WM_CHIP_XID" val="5e7600a5c2fe05cf1f263aea"/>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5ee986149390e3092d7977e2"/>
  <p:tag name="KSO_WM_TEMPLATE_ASSEMBLE_GROUPID" val="5ee986149390e3092d7977e2"/>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7609_1*a*1"/>
  <p:tag name="KSO_WM_TEMPLATE_CATEGORY" val="diagram"/>
  <p:tag name="KSO_WM_TEMPLATE_INDEX" val="2020760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9c595d6afe5341e2b83ad3553e9162f8"/>
  <p:tag name="KSO_WM_ASSEMBLE_CHIP_INDEX" val="80490516aae6499ab4ad10f0bf9dd74b"/>
  <p:tag name="KSO_WM_UNIT_TEXT_FILL_FORE_SCHEMECOLOR_INDEX_BRIGHTNESS" val="0"/>
  <p:tag name="KSO_WM_UNIT_TEXT_FILL_FORE_SCHEMECOLOR_INDEX" val="13"/>
  <p:tag name="KSO_WM_UNIT_TEXT_FILL_TYPE" val="1"/>
  <p:tag name="KSO_WM_TEMPLATE_ASSEMBLE_XID" val="5ee986149390e3092d7977e2"/>
  <p:tag name="KSO_WM_TEMPLATE_ASSEMBLE_GROUPID" val="5ee986149390e3092d7977e2"/>
  <p:tag name="KSO_WM_TAG_FRONT_SIZE" val=""/>
  <p:tag name="KSO_WM_TAG_BACKGROUP_ID" val=""/>
  <p:tag name="KSO_WM_TAG_BACKGROUP_SIZE" val=""/>
  <p:tag name="KSO_WM_TAG_ZODER_POSITION" val=""/>
</p:tagLst>
</file>

<file path=ppt/tags/tag6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609_1*f*1"/>
  <p:tag name="KSO_WM_TEMPLATE_CATEGORY" val="diagram"/>
  <p:tag name="KSO_WM_TEMPLATE_INDEX" val="20207609"/>
  <p:tag name="KSO_WM_UNIT_LAYERLEVEL" val="1"/>
  <p:tag name="KSO_WM_TAG_VERSION" val="1.0"/>
  <p:tag name="KSO_WM_BEAUTIFY_FLAG" val="#wm#"/>
  <p:tag name="KSO_WM_UNIT_DEFAULT_FONT" val="14;20;2"/>
  <p:tag name="KSO_WM_UNIT_BLOCK" val="0"/>
  <p:tag name="KSO_WM_UNIT_VALUE" val="264"/>
  <p:tag name="KSO_WM_UNIT_SHOW_EDIT_AREA_INDICATION" val="1"/>
  <p:tag name="KSO_WM_CHIP_GROUPID" val="5e6b05596848fb12bee65ac8"/>
  <p:tag name="KSO_WM_CHIP_XID" val="5e6b05596848fb12bee65aca"/>
  <p:tag name="KSO_WM_UNIT_DEC_AREA_ID" val="491484f1f6ba46618794839e847e3bbd"/>
  <p:tag name="KSO_WM_ASSEMBLE_CHIP_INDEX" val="63f94afde5c34b97873e77cb20ec95bd"/>
  <p:tag name="KSO_WM_UNIT_SUPPORT_UNIT_TYPE" val="[&quot;l&quot;,&quot;m&quot;,&quot;n&quot;,&quot;o&quot;,&quot;p&quot;,&quot;q&quot;,&quot;r&quot;,&quot;δ&quot;,&quot;η&quot;,&quot;β&quot;,&quot;α&quot;,&quot;θ&quot;]"/>
  <p:tag name="KSO_WM_UNIT_TEXT_FILL_FORE_SCHEMECOLOR_INDEX_BRIGHTNESS" val="0.25"/>
  <p:tag name="KSO_WM_UNIT_TEXT_FILL_FORE_SCHEMECOLOR_INDEX" val="13"/>
  <p:tag name="KSO_WM_UNIT_TEXT_FILL_TYPE" val="1"/>
  <p:tag name="KSO_WM_TEMPLATE_ASSEMBLE_XID" val="5ee986149390e3092d7977e2"/>
  <p:tag name="KSO_WM_TEMPLATE_ASSEMBLE_GROUPID" val="5ee986149390e3092d7977e2"/>
  <p:tag name="KSO_WM_TAG_FRONT_SIZE" val=""/>
  <p:tag name="KSO_WM_TAG_BACKGROUP_ID" val=""/>
  <p:tag name="KSO_WM_TAG_BACKGROUP_SIZE" val=""/>
  <p:tag name="KSO_WM_TAG_ZODER_POSITION" val=""/>
</p:tagLst>
</file>

<file path=ppt/tags/tag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0174"/>
  <p:tag name="KSO_WM_SLIDE_LAYOUT_INFO" val="{&quot;backgroundInfo&quot;:[{&quot;bottom&quot;:0,&quot;bottomAbs&quot;:false,&quot;left&quot;:0,&quot;leftAbs&quot;:false,&quot;right&quot;:0,&quot;rightAbs&quot;:false,&quot;top&quot;:0.74074070000000003,&quot;topAbs&quot;:false,&quot;type&quot;:&quot;bottomTop&quot;}],&quot;id&quot;:&quot;2020-08-28T14:23:32&quot;,&quot;maxSize&quot;:{&quot;size1&quot;:42.200000000000003},&quot;minSize&quot;:{&quot;size1&quot;:42.200000000000003},&quot;normalSize&quot;:{&quot;size1&quot;:42.200000000000003},&quot;subLayout&quot;:[{&quot;id&quot;:&quot;2020-08-28T14:23:32&quot;,&quot;margin&quot;:{&quot;bottom&quot;:3.3870000839233398,&quot;left&quot;:4.6570000648498535,&quot;right&quot;:4.6570000648498535,&quot;top&quot;:1.2699999809265137},&quot;type&quot;:0},{&quot;id&quot;:&quot;2020-08-28T14:23:32&quot;,&quot;margin&quot;:{&quot;bottom&quot;:3.3870000839233398,&quot;left&quot;:6.7729997634887695,&quot;right&quot;:6.7729997634887695,&quot;top&quot;:0},&quot;type&quot;:0}],&quot;type&quot;:0}"/>
  <p:tag name="KSO_WM_SLIDE_BACKGROUND" val="[&quot;bottomTop&quot;]"/>
  <p:tag name="KSO_WM_SLIDE_RATIO" val="1.777778"/>
  <p:tag name="KSO_WM_SLIDE_ID" val="diagram2021017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7"/>
  <p:tag name="KSO_WM_SLIDE_POSITION" val="0*72"/>
  <p:tag name="KSO_WM_TAG_VERSION" val="1.0"/>
  <p:tag name="KSO_WM_SLIDE_LAYOUT" val="a_f"/>
  <p:tag name="KSO_WM_SLIDE_LAYOUT_CNT" val="1_1"/>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6969a5984fe4426badf670db1829be36&quot;,&quot;fill_align&quot;:&quot;cm&quot;,&quot;text_align&quot;:&quot;cm&quot;,&quot;text_direction&quot;:&quot;horizontal&quot;,&quot;chip_types&quot;:[&quot;header&quot;]},{&quot;fill_id&quot;:&quot;638fc320fad547f2a2c9e7fbae56f76d&quot;,&quot;fill_align&quot;:&quot;cm&quot;,&quot;text_align&quot;:&quot;lm&quot;,&quot;text_direction&quot;:&quot;horizontal&quot;,&quot;chip_types&quot;:[&quot;diagram&quot;,&quot;text&quot;,&quot;picture&quot;,&quot;chart&quot;,&quot;table&quot;],&quot;support_features&quot;:[&quot;collage&quot;,&quot;carousel&quot;]}]]"/>
  <p:tag name="KSO_WM_CHIP_XID" val="5f226a74c4814ce96fb160eb"/>
  <p:tag name="KSO_WM_CHIP_GROUPID" val="5f226a74c4814ce96fb160ea"/>
  <p:tag name="KSO_WM_SLIDE_BK_DARK_LIGHT" val="2"/>
  <p:tag name="KSO_WM_SLIDE_BACKGROUND_TYPE" val="bottomTop"/>
  <p:tag name="KSO_WM_SLIDE_SUPPORT_FEATURE_TYPE" val="0"/>
  <p:tag name="KSO_WM_TEMPLATE_ASSEMBLE_XID" val="5f48a2c2f3f92eac73830e6f"/>
  <p:tag name="KSO_WM_TEMPLATE_ASSEMBLE_GROUPID" val="5f48a2c2f3f92eac73830e6f"/>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0174_1*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0174"/>
  <p:tag name="KSO_WM_UNIT_VALUE" val="318"/>
  <p:tag name="KSO_WM_TEMPLATE_ASSEMBLE_XID" val="5f48a2c2f3f92eac73830e6f"/>
  <p:tag name="KSO_WM_TEMPLATE_ASSEMBLE_GROUPID" val="5f48a2c2f3f92eac73830e6f"/>
</p:tagLst>
</file>

<file path=ppt/tags/tag67.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62e8a7ef88484c27907bbead105ca5aa"/>
  <p:tag name="KSO_WM_UNIT_HIGHLIGHT" val="0"/>
  <p:tag name="KSO_WM_UNIT_COMPATIBLE" val="0"/>
  <p:tag name="KSO_WM_UNIT_DIAGRAM_ISNUMVISUAL" val="0"/>
  <p:tag name="KSO_WM_UNIT_DIAGRAM_ISREFERUNIT" val="0"/>
  <p:tag name="KSO_WM_UNIT_TYPE" val="i"/>
  <p:tag name="KSO_WM_UNIT_INDEX" val="2"/>
  <p:tag name="KSO_WM_UNIT_ID" val="diagram20210174_1*i*2"/>
  <p:tag name="KSO_WM_TEMPLATE_CATEGORY" val="diagram"/>
  <p:tag name="KSO_WM_TEMPLATE_INDEX" val="20210174"/>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26a74c4814ce96fb160ea"/>
  <p:tag name="KSO_WM_CHIP_XID" val="5f226a74c4814ce96fb160e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18"/>
  <p:tag name="KSO_WM_TEMPLATE_ASSEMBLE_XID" val="5f48a2c2f3f92eac73830e6f"/>
  <p:tag name="KSO_WM_TEMPLATE_ASSEMBLE_GROUPID" val="5f48a2c2f3f92eac73830e6f"/>
</p:tagLst>
</file>

<file path=ppt/tags/tag68.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73bda84c42e4735b3f5d092a816bbc7"/>
  <p:tag name="KSO_WM_UNIT_HIGHLIGHT" val="0"/>
  <p:tag name="KSO_WM_UNIT_COMPATIBLE" val="0"/>
  <p:tag name="KSO_WM_UNIT_DIAGRAM_ISNUMVISUAL" val="0"/>
  <p:tag name="KSO_WM_UNIT_DIAGRAM_ISREFERUNIT" val="0"/>
  <p:tag name="KSO_WM_UNIT_TYPE" val="i"/>
  <p:tag name="KSO_WM_UNIT_INDEX" val="3"/>
  <p:tag name="KSO_WM_UNIT_ID" val="diagram20210174_1*i*3"/>
  <p:tag name="KSO_WM_TEMPLATE_CATEGORY" val="diagram"/>
  <p:tag name="KSO_WM_TEMPLATE_INDEX" val="20210174"/>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26a74c4814ce96fb160ea"/>
  <p:tag name="KSO_WM_CHIP_XID" val="5f226a74c4814ce96fb160eb"/>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494"/>
  <p:tag name="KSO_WM_TEMPLATE_ASSEMBLE_XID" val="5f48a2c2f3f92eac73830e6f"/>
  <p:tag name="KSO_WM_TEMPLATE_ASSEMBLE_GROUPID" val="5f48a2c2f3f92eac73830e6f"/>
</p:tagLst>
</file>

<file path=ppt/tags/tag69.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69bd12f14aa74ace9c6c03891def0a09"/>
  <p:tag name="KSO_WM_UNIT_HIGHLIGHT" val="0"/>
  <p:tag name="KSO_WM_UNIT_COMPATIBLE" val="0"/>
  <p:tag name="KSO_WM_UNIT_DIAGRAM_ISNUMVISUAL" val="0"/>
  <p:tag name="KSO_WM_UNIT_DIAGRAM_ISREFERUNIT" val="0"/>
  <p:tag name="KSO_WM_UNIT_TYPE" val="i"/>
  <p:tag name="KSO_WM_UNIT_INDEX" val="4"/>
  <p:tag name="KSO_WM_UNIT_ID" val="diagram20210174_1*i*4"/>
  <p:tag name="KSO_WM_TEMPLATE_CATEGORY" val="diagram"/>
  <p:tag name="KSO_WM_TEMPLATE_INDEX" val="20210174"/>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26a74c4814ce96fb160ea"/>
  <p:tag name="KSO_WM_CHIP_XID" val="5f226a74c4814ce96fb160e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5f48a2c2f3f92eac73830e6f"/>
  <p:tag name="KSO_WM_TEMPLATE_ASSEMBLE_GROUPID" val="5f48a2c2f3f92eac73830e6f"/>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554_1*i*3"/>
  <p:tag name="KSO_WM_TEMPLATE_CATEGORY" val="diagram"/>
  <p:tag name="KSO_WM_TEMPLATE_INDEX" val="20208554"/>
  <p:tag name="KSO_WM_UNIT_LAYERLEVEL" val="1"/>
  <p:tag name="KSO_WM_TAG_VERSION" val="1.0"/>
  <p:tag name="KSO_WM_BEAUTIFY_FLAG" val="#wm#"/>
  <p:tag name="KSO_WM_UNIT_BLOCK" val="0"/>
  <p:tag name="KSO_WM_UNIT_SM_LIMIT_TYPE" val="2"/>
  <p:tag name="KSO_WM_UNIT_DEC_AREA_ID" val="506e7bdddee74139a79273e684640f2f"/>
  <p:tag name="KSO_WM_UNIT_DECORATE_INFO" val="{&quot;DecorateInfoH&quot;:{&quot;IsAbs&quot;:true},&quot;DecorateInfoW&quot;:{&quot;IsAbs&quot;:true},&quot;DecorateInfoX&quot;:{&quot;IsAbs&quot;:true,&quot;Pos&quot;:1},&quot;DecorateInfoY&quot;:{&quot;IsAbs&quot;:true,&quot;Pos&quot;:1},&quot;ReferentInfo&quot;:{&quot;Id&quot;:&quot;a24d01217f874705806aa77a21533279&quot;,&quot;X&quot;:{&quot;Pos&quot;:1},&quot;Y&quot;:{&quot;Pos&quot;:1}},&quot;whChangeMode&quot;:0}"/>
  <p:tag name="KSO_WM_CHIP_GROUPID" val="5ef2fbd8f1c417157da4526e"/>
  <p:tag name="KSO_WM_CHIP_XID" val="5ef2fbd8f1c417157da4526f"/>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40"/>
  <p:tag name="KSO_WM_TEMPLATE_ASSEMBLE_XID" val="5f69c08fb22fc7aed70b6179"/>
  <p:tag name="KSO_WM_TEMPLATE_ASSEMBLE_GROUPID" val="5f69c08fb22fc7aed70b6179"/>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0174_1*a*1"/>
  <p:tag name="KSO_WM_TEMPLATE_CATEGORY" val="diagram"/>
  <p:tag name="KSO_WM_TEMPLATE_INDEX" val="2021017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198b09a392054ba8bc28d5472a61bbf6"/>
  <p:tag name="KSO_WM_ASSEMBLE_CHIP_INDEX" val="ecc592ad8e994e44838faeebca1a3a77"/>
  <p:tag name="KSO_WM_UNIT_TEXT_FILL_FORE_SCHEMECOLOR_INDEX_BRIGHTNESS" val="0"/>
  <p:tag name="KSO_WM_UNIT_TEXT_FILL_FORE_SCHEMECOLOR_INDEX" val="13"/>
  <p:tag name="KSO_WM_UNIT_TEXT_FILL_TYPE" val="1"/>
  <p:tag name="KSO_WM_TEMPLATE_ASSEMBLE_XID" val="5f48a2c2f3f92eac73830e6f"/>
  <p:tag name="KSO_WM_TEMPLATE_ASSEMBLE_GROUPID" val="5f48a2c2f3f92eac73830e6f"/>
  <p:tag name="KSO_WM_TAG_FRONT_SIZE" val=""/>
  <p:tag name="KSO_WM_TAG_BACKGROUP_ID" val=""/>
  <p:tag name="KSO_WM_TAG_BACKGROUP_SIZE" val=""/>
  <p:tag name="KSO_WM_TAG_ZODER_POSITION" val=""/>
</p:tagLst>
</file>

<file path=ppt/tags/tag7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0174_1*f*1"/>
  <p:tag name="KSO_WM_TEMPLATE_CATEGORY" val="diagram"/>
  <p:tag name="KSO_WM_TEMPLATE_INDEX" val="20210174"/>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CHIP_FILLAREA_FILL_RULE" val="{&quot;fill_align&quot;:&quot;cm&quot;,&quot;fill_mode&quot;:&quot;full&quot;}"/>
  <p:tag name="KSO_WM_UNIT_DEC_AREA_ID" val="e5a3b545ebe5464281cf9b9aea268a93"/>
  <p:tag name="KSO_WM_ASSEMBLE_CHIP_INDEX" val="804fa5fa5bbc46a2be652af0337300d9"/>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5f48a2c2f3f92eac73830e6f"/>
  <p:tag name="KSO_WM_TEMPLATE_ASSEMBLE_GROUPID" val="5f48a2c2f3f92eac73830e6f"/>
  <p:tag name="KSO_WM_TAG_FRONT_SIZE" val=""/>
  <p:tag name="KSO_WM_TAG_BACKGROUP_ID" val=""/>
  <p:tag name="KSO_WM_TAG_BACKGROUP_SIZE" val=""/>
  <p:tag name="KSO_WM_TAG_ZODER_POSITION" val=""/>
</p:tagLst>
</file>

<file path=ppt/tags/tag72.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8-28T14:23:32&quot;,&#10;    &quot;max&quot;: 5.570074739230904,&#10;    &quot;topChanged&quot;: 0&#10;}&#10;"/>
  <p:tag name="KSO_WM_UNIT_TEXT_FILL_FORE_SCHEMECOLOR_INDEX_BRIGHTNESS" val="0"/>
  <p:tag name="KSO_WM_UNIT_TEXT_FILL_FORE_SCHEMECOLOR_INDEX" val="13"/>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support_big_font&quot;:false,&quot;fill_id&quot;:&quot;7727a4c9d3be433c9608479ad0162917&quot;,&quot;fill_align&quot;:&quot;cm&quot;,&quot;chip_types&quot;:[&quot;picture&quot;]},{&quot;text_align&quot;:&quot;lb&quot;,&quot;text_direction&quot;:&quot;horizontal&quot;,&quot;support_big_font&quot;:false,&quot;fill_id&quot;:&quot;ba9940abdbd7414ea239710b5ec562d2&quot;,&quot;fill_align&quot;:&quot;lb&quot;,&quot;chip_types&quot;:[&quot;header&quot;]},{&quot;text_align&quot;:&quot;lt&quot;,&quot;text_direction&quot;:&quot;horizontal&quot;,&quot;support_big_font&quot;:false,&quot;fill_id&quot;:&quot;c89283b627534db69accfc91ab8c161a&quot;,&quot;fill_align&quot;:&quot;lt&quot;,&quot;chip_types&quot;:[&quot;text&quot;]}],[{&quot;text_align&quot;:&quot;cm&quot;,&quot;text_direction&quot;:&quot;horizontal&quot;,&quot;support_features&quot;:[&quot;collage&quot;],&quot;support_big_font&quot;:false,&quot;fill_id&quot;:&quot;7727a4c9d3be433c9608479ad0162917&quot;,&quot;fill_align&quot;:&quot;cm&quot;,&quot;chip_types&quot;:[&quot;picture&quot;]},{&quot;text_align&quot;:&quot;cb&quot;,&quot;text_direction&quot;:&quot;horizontal&quot;,&quot;support_big_font&quot;:false,&quot;fill_id&quot;:&quot;ba9940abdbd7414ea239710b5ec562d2&quot;,&quot;fill_align&quot;:&quot;cb&quot;,&quot;chip_types&quot;:[&quot;header&quot;]},{&quot;text_align&quot;:&quot;ct&quot;,&quot;text_direction&quot;:&quot;horizontal&quot;,&quot;support_big_font&quot;:false,&quot;fill_id&quot;:&quot;c89283b627534db69accfc91ab8c161a&quot;,&quot;fill_align&quot;:&quot;ct&quot;,&quot;chip_types&quot;:[&quot;text&quot;]}]]"/>
  <p:tag name="KSO_WM_SLIDE_ID" val="diagram2021248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2489"/>
  <p:tag name="KSO_WM_SLIDE_LAYOUT" val="a_d_f"/>
  <p:tag name="KSO_WM_SLIDE_LAYOUT_CNT" val="1_1_1"/>
  <p:tag name="KSO_WM_CHIP_XID" val="5f201ad2c4814ce96fb12849"/>
  <p:tag name="KSO_WM_CHIP_DECFILLPROP" val="[]"/>
  <p:tag name="KSO_WM_SLIDE_LAYOUT_INFO" val="{&quot;backgroundInfo&quot;:[{&quot;bottom&quot;:0,&quot;bottomAbs&quot;:false,&quot;left&quot;:0,&quot;leftAbs&quot;:false,&quot;right&quot;:0,&quot;rightAbs&quot;:false,&quot;top&quot;:0,&quot;topAbs&quot;:false,&quot;type&quot;:&quot;general&quot;}],&quot;id&quot;:&quot;2020-09-29T18:40:03&quot;,&quot;maxSize&quot;:{&quot;size1&quot;:77.562649450257965},&quot;minSize&quot;:{&quot;size1&quot;:68.862649450257976},&quot;normalSize&quot;:{&quot;size1&quot;:71.05046663505756},&quot;subLayout&quot;:[{&quot;id&quot;:&quot;2020-09-29T18:40:03&quot;,&quot;maxSize&quot;:{&quot;size1&quot;:85.64828893342758},&quot;minSize&quot;:{&quot;size1&quot;:74.348288933427582},&quot;normalSize&quot;:{&quot;size1&quot;:84.453284596120611},&quot;subLayout&quot;:[{&quot;id&quot;:&quot;2020-09-29T18:40:03&quot;,&quot;margin&quot;:{&quot;bottom&quot;:0.8059999942779541,&quot;left&quot;:1.7250001430511475,&quot;right&quot;:1.6610000133514404,&quot;top&quot;:1.7070000171661377},&quot;type&quot;:0},{&quot;id&quot;:&quot;2020-09-29T18:40:03&quot;,&quot;margin&quot;:{&quot;bottom&quot;:0.3970000147819519,&quot;left&quot;:1.6929999589920044,&quot;right&quot;:1.6929999589920044,&quot;top&quot;:0.026000002399086952},&quot;type&quot;:0}],&quot;type&quot;:0},{&quot;id&quot;:&quot;2020-09-29T18:40:03&quot;,&quot;margin&quot;:{&quot;bottom&quot;:1.6929999589920044,&quot;left&quot;:1.6929999589920044,&quot;right&quot;:1.6970000267028809,&quot;top&quot;:0.026000002399086952},&quot;type&quot;:0}],&quot;type&quot;:0}"/>
  <p:tag name="KSO_WM_CHIP_GROUPID" val="5f201ad2c4814ce96fb12848"/>
  <p:tag name="KSO_WM_SLIDE_BK_DARK_LIGHT" val="2"/>
  <p:tag name="KSO_WM_SLIDE_BACKGROUND_TYPE" val="general"/>
  <p:tag name="KSO_WM_SLIDE_SUPPORT_FEATURE_TYPE" val="1"/>
  <p:tag name="KSO_WM_TEMPLATE_ASSEMBLE_XID" val="5f730f020ff15d9a40f7571a"/>
  <p:tag name="KSO_WM_TEMPLATE_ASSEMBLE_GROUPID" val="5f730f020ff15d9a40f7571a"/>
</p:tagLst>
</file>

<file path=ppt/tags/tag74.xml><?xml version="1.0" encoding="utf-8"?>
<p:tagLst xmlns:a="http://schemas.openxmlformats.org/drawingml/2006/main" xmlns:r="http://schemas.openxmlformats.org/officeDocument/2006/relationships" xmlns:p="http://schemas.openxmlformats.org/presentationml/2006/main">
  <p:tag name="KSO_WM_UNIT_VALUE" val="1015*3046"/>
  <p:tag name="KSO_WM_UNIT_HIGHLIGHT" val="0"/>
  <p:tag name="KSO_WM_UNIT_COMPATIBLE" val="0"/>
  <p:tag name="KSO_WM_UNIT_DIAGRAM_ISNUMVISUAL" val="0"/>
  <p:tag name="KSO_WM_UNIT_DIAGRAM_ISREFERUNIT" val="0"/>
  <p:tag name="KSO_WM_UNIT_TYPE" val="d"/>
  <p:tag name="KSO_WM_UNIT_INDEX" val="1"/>
  <p:tag name="KSO_WM_UNIT_ID" val="diagram20212489_1*d*1"/>
  <p:tag name="KSO_WM_TEMPLATE_CATEGORY" val="diagram"/>
  <p:tag name="KSO_WM_TEMPLATE_INDEX" val="20212489"/>
  <p:tag name="KSO_WM_UNIT_LAYERLEVEL" val="1"/>
  <p:tag name="KSO_WM_TAG_VERSION" val="1.0"/>
  <p:tag name="KSO_WM_BEAUTIFY_FLAG" val="#wm#"/>
  <p:tag name="KSO_WM_CHIP_GROUPID" val="5e7310da9a230a26b9e88a19"/>
  <p:tag name="KSO_WM_CHIP_XID" val="5e7310da9a230a26b9e88a1a"/>
  <p:tag name="KSO_WM_UNIT_DEC_AREA_ID" val="73808720089f47aaa2255acc1989219c"/>
  <p:tag name="KSO_WM_UNIT_DECORATE_INFO" val=""/>
  <p:tag name="KSO_WM_UNIT_SM_LIMIT_TYPE" val=""/>
  <p:tag name="KSO_WM_CHIP_FILLAREA_FILL_RULE" val="{&quot;fill_align&quot;:&quot;cm&quot;,&quot;fill_mode&quot;:&quot;full&quot;,&quot;sacle_strategy&quot;:&quot;smart&quot;}"/>
  <p:tag name="KSO_WM_ASSEMBLE_CHIP_INDEX" val="68962f87faa04a4ebc4e291c71549a42"/>
  <p:tag name="KSO_WM_UNIT_PLACING_PICTURE" val="68962f87faa04a4ebc4e291c71549a42"/>
  <p:tag name="KSO_WM_TEMPLATE_ASSEMBLE_XID" val="5f730f020ff15d9a40f7571a"/>
  <p:tag name="KSO_WM_TEMPLATE_ASSEMBLE_GROUPID" val="5f730f020ff15d9a40f7571a"/>
  <p:tag name="KSO_WM_TAG_FRONT_SIZE" val=""/>
  <p:tag name="KSO_WM_TAG_BACKGROUP_ID" val=""/>
  <p:tag name="KSO_WM_TAG_BACKGROUP_SIZE" val=""/>
  <p:tag name="KSO_WM_TAG_ZODER_POSITION" val=""/>
</p:tagLst>
</file>

<file path=ppt/tags/tag7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89_1*f*1"/>
  <p:tag name="KSO_WM_TEMPLATE_CATEGORY" val="diagram"/>
  <p:tag name="KSO_WM_TEMPLATE_INDEX" val="20212489"/>
  <p:tag name="KSO_WM_UNIT_LAYERLEVEL" val="1"/>
  <p:tag name="KSO_WM_TAG_VERSION" val="1.0"/>
  <p:tag name="KSO_WM_BEAUTIFY_FLAG" val="#wm#"/>
  <p:tag name="KSO_WM_UNIT_DEFAULT_FONT" val="14;20;2"/>
  <p:tag name="KSO_WM_UNIT_BLOCK" val="0"/>
  <p:tag name="KSO_WM_UNIT_VALUE" val="86"/>
  <p:tag name="KSO_WM_UNIT_SHOW_EDIT_AREA_INDICATION" val="1"/>
  <p:tag name="KSO_WM_CHIP_GROUPID" val="5e6b05596848fb12bee65ac8"/>
  <p:tag name="KSO_WM_CHIP_XID" val="5e6b05596848fb12bee65aca"/>
  <p:tag name="KSO_WM_UNIT_DEC_AREA_ID" val="75b396a8be8d4b17a0fce4f5ac8e5e44"/>
  <p:tag name="KSO_WM_UNIT_DECORATE_INFO" val=""/>
  <p:tag name="KSO_WM_UNIT_SM_LIMIT_TYPE" val=""/>
  <p:tag name="KSO_WM_CHIP_FILLAREA_FILL_RULE" val="{&quot;fill_align&quot;:&quot;ct&quot;,&quot;fill_mode&quot;:&quot;full&quot;,&quot;sacle_strategy&quot;:&quot;smart&quot;}"/>
  <p:tag name="KSO_WM_ASSEMBLE_CHIP_INDEX" val="ac040d982d584b269f1c4c1b99acf89b"/>
  <p:tag name="KSO_WM_UNIT_TEXT_FILL_FORE_SCHEMECOLOR_INDEX_BRIGHTNESS" val="0.25"/>
  <p:tag name="KSO_WM_UNIT_TEXT_FILL_FORE_SCHEMECOLOR_INDEX" val="13"/>
  <p:tag name="KSO_WM_UNIT_TEXT_FILL_TYPE" val="1"/>
  <p:tag name="KSO_WM_TEMPLATE_ASSEMBLE_XID" val="5f730f020ff15d9a40f7571a"/>
  <p:tag name="KSO_WM_TEMPLATE_ASSEMBLE_GROUPID" val="5f730f020ff15d9a40f7571a"/>
  <p:tag name="KSO_WM_TAG_FRONT_SIZE" val=""/>
  <p:tag name="KSO_WM_TAG_BACKGROUP_ID" val=""/>
  <p:tag name="KSO_WM_TAG_BACKGROUP_SIZE" val=""/>
  <p:tag name="KSO_WM_TAG_ZODER_POSITION" val=""/>
  <p:tag name="KSO_WM_UNIT_SMARTLAYOUT_COMPRESS_INFO" val="{&#10;    &quot;id&quot;: &quot;2020-09-29T18:40:03&quot;,&#10;    &quot;max&quot;: 0.43413405776033187,&#10;    &quot;parentMax&quot;: {&#10;        &quot;max&quot;: 6.3657872020821742&#10;    },&#10;    &quot;topChanged&quot;: 0.22633859594048999&#10;}&#10;"/>
</p:tagLst>
</file>

<file path=ppt/tags/tag76.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9T18:40:03&quot;,&#10;    &quot;max&quot;: 21.600000000000001,&#10;    &quot;topChanged&quot;: 0&#10;}&#10;"/>
  <p:tag name="KSO_WM_UNIT_TEXT_FILL_FORE_SCHEMECOLOR_INDEX_BRIGHTNESS" val="0"/>
  <p:tag name="KSO_WM_UNIT_TEXT_FILL_FORE_SCHEMECOLOR_INDEX" val="13"/>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9800"/>
  <p:tag name="KSO_WM_SLIDE_LAYOUT_INFO" val="{&quot;id&quot;:&quot;2020-08-28T14:23:07&quot;,&quot;maxSize&quot;:{&quot;size1&quot;:13.5},&quot;minSize&quot;:{&quot;size1&quot;:13.5},&quot;normalSize&quot;:{&quot;size1&quot;:13.5},&quot;subLayout&quot;:[{&quot;backgroundInfo&quot;:[{&quot;bottom&quot;:0,&quot;bottomAbs&quot;:false,&quot;left&quot;:0,&quot;leftAbs&quot;:false,&quot;right&quot;:0,&quot;rightAbs&quot;:false,&quot;top&quot;:0,&quot;topAbs&quot;:false,&quot;type&quot;:&quot;navigation&quot;}],&quot;id&quot;:&quot;2020-08-28T14:23:07&quot;,&quot;margin&quot;:{&quot;bottom&quot;:0.44999998807907104,&quot;left&quot;:1.2699999809265137,&quot;right&quot;:1.2699999809265137,&quot;top&quot;:0.42300000786781311},&quot;type&quot;:0},{&quot;direction&quot;:1,&quot;id&quot;:&quot;2020-08-28T14:23:07&quot;,&quot;maxSize&quot;:{&quot;size1&quot;:52.399614474654662},&quot;minSize&quot;:{&quot;size1&quot;:52.399614474654662},&quot;normalSize&quot;:{&quot;size1&quot;:52.399614474654662},&quot;subLayout&quot;:[{&quot;id&quot;:&quot;2020-08-28T14:23:07&quot;,&quot;margin&quot;:{&quot;bottom&quot;:1.6929999589920044,&quot;left&quot;:1.6929999589920044,&quot;right&quot;:1.6670000553131104,&quot;top&quot;:1.6929999589920044},&quot;type&quot;:0},{&quot;id&quot;:&quot;2020-08-28T14:23:07&quot;,&quot;margin&quot;:{&quot;bottom&quot;:1.6929999589920044,&quot;left&quot;:0.026000002399086952,&quot;right&quot;:1.6929999589920044,&quot;top&quot;:1.6929999589920044},&quot;type&quot;:0}],&quot;type&quot;:0}],&quot;type&quot;:0}"/>
  <p:tag name="KSO_WM_SLIDE_BACKGROUND" val="[&quot;navigation&quot;]"/>
  <p:tag name="KSO_WM_SLIDE_RATIO" val="1.777778"/>
  <p:tag name="KSO_WM_SLIDE_ID" val="diagram2020980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20"/>
  <p:tag name="KSO_WM_SLIDE_POSITION" val="0*0"/>
  <p:tag name="KSO_WM_TAG_VERSION" val="1.0"/>
  <p:tag name="KSO_WM_SLIDE_LAYOUT" val="a_d_f"/>
  <p:tag name="KSO_WM_SLIDE_LAYOUT_CNT" val="1_1_1"/>
  <p:tag name="KSO_WM_CHIP_INFOS" val="{&quot;layout_type&quot;:&quot;navigation&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64fef733638246a6b31168fcca795b6c&quot;,&quot;fill_align&quot;:&quot;lm&quot;,&quot;text_align&quot;:&quot;lm&quot;,&quot;text_direction&quot;:&quot;horizontal&quot;,&quot;chip_types&quot;:[&quot;header&quot;]},{&quot;fill_id&quot;:&quot;e7350a276e1b487dbd111a1392cc20e6&quot;,&quot;fill_align&quot;:&quot;lm&quot;,&quot;text_align&quot;:&quot;lm&quot;,&quot;text_direction&quot;:&quot;horizontal&quot;,&quot;chip_types&quot;:[&quot;text&quot;]},{&quot;fill_id&quot;:&quot;d80f169e8ede4174b58d7a712e746ee0&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quot;fill_id&quot;:&quot;64fef733638246a6b31168fcca795b6c&quot;,&quot;fill_align&quot;:&quot;lm&quot;,&quot;text_align&quot;:&quot;lm&quot;,&quot;text_direction&quot;:&quot;horizontal&quot;,&quot;chip_types&quot;:[&quot;header&quot;]},{&quot;fill_id&quot;:&quot;e7350a276e1b487dbd111a1392cc20e6&quot;,&quot;fill_align&quot;:&quot;lm&quot;,&quot;text_align&quot;:&quot;lm&quot;,&quot;text_direction&quot;:&quot;horizontal&quot;,&quot;chip_types&quot;:[&quot;pictext&quot;,&quot;picture&quot;,&quot;chart&quot;,&quot;table&quot;,&quot;video&quot;],&quot;support_features&quot;:[&quot;collage&quot;,&quot;carousel&quot;,&quot;creativecrop&quot;]},{&quot;fill_id&quot;:&quot;d80f169e8ede4174b58d7a712e746ee0&quot;,&quot;fill_align&quot;:&quot;lm&quot;,&quot;text_align&quot;:&quot;lm&quot;,&quot;text_direction&quot;:&quot;horizontal&quot;,&quot;chip_types&quot;:[&quot;text&quot;]}],[{&quot;fill_id&quot;:&quot;64fef733638246a6b31168fcca795b6c&quot;,&quot;fill_align&quot;:&quot;lm&quot;,&quot;text_align&quot;:&quot;lm&quot;,&quot;text_direction&quot;:&quot;horizontal&quot;,&quot;chip_types&quot;:[&quot;header&quot;]},{&quot;fill_id&quot;:&quot;e7350a276e1b487dbd111a1392cc20e6&quot;,&quot;fill_align&quot;:&quot;lm&quot;,&quot;text_align&quot;:&quot;lm&quot;,&quot;text_direction&quot;:&quot;horizontal&quot;,&quot;chip_types&quot;:[&quot;picture&quot;]},{&quot;fill_id&quot;:&quot;d80f169e8ede4174b58d7a712e746ee0&quot;,&quot;fill_align&quot;:&quot;lm&quot;,&quot;text_align&quot;:&quot;lm&quot;,&quot;text_direction&quot;:&quot;horizontal&quot;,&quot;chip_types&quot;:[&quot;picture&quot;]}]]"/>
  <p:tag name="KSO_WM_CHIP_XID" val="5eedaffaaa51720c6c8f4f96"/>
  <p:tag name="KSO_WM_CHIP_GROUPID" val="5eedaffaaa51720c6c8f4f95"/>
  <p:tag name="KSO_WM_SLIDE_BK_DARK_LIGHT" val="2"/>
  <p:tag name="KSO_WM_SLIDE_BACKGROUND_TYPE" val="navigation"/>
  <p:tag name="KSO_WM_SLIDE_SUPPORT_FEATURE_TYPE" val="7"/>
  <p:tag name="KSO_WM_TEMPLATE_ASSEMBLE_XID" val="5f48a2c2f3f92eac73830e2f"/>
  <p:tag name="KSO_WM_TEMPLATE_ASSEMBLE_GROUPID" val="5f48a2c2f3f92eac73830e2f"/>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800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00"/>
  <p:tag name="KSO_WM_UNIT_VALUE" val="159"/>
  <p:tag name="KSO_WM_TEMPLATE_ASSEMBLE_XID" val="5f48a2c2f3f92eac73830e2f"/>
  <p:tag name="KSO_WM_TEMPLATE_ASSEMBLE_GROUPID" val="5f48a2c2f3f92eac73830e2f"/>
</p:tagLst>
</file>

<file path=ppt/tags/tag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9800_1*a*1"/>
  <p:tag name="KSO_WM_TEMPLATE_CATEGORY" val="diagram"/>
  <p:tag name="KSO_WM_TEMPLATE_INDEX" val="2020980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m&quot;,&quot;fill_mode&quot;:&quot;full&quot;}"/>
  <p:tag name="KSO_WM_UNIT_DEC_AREA_ID" val="4269767249444900abccb3a6bac138d8"/>
  <p:tag name="KSO_WM_ASSEMBLE_CHIP_INDEX" val="e81fef4ab9d14e99b1afdcad4175ae24"/>
  <p:tag name="KSO_WM_UNIT_TEXT_FILL_FORE_SCHEMECOLOR_INDEX_BRIGHTNESS" val="0"/>
  <p:tag name="KSO_WM_UNIT_TEXT_FILL_FORE_SCHEMECOLOR_INDEX" val="13"/>
  <p:tag name="KSO_WM_UNIT_TEXT_FILL_TYPE" val="1"/>
  <p:tag name="KSO_WM_TEMPLATE_ASSEMBLE_XID" val="5f48a2c2f3f92eac73830e2f"/>
  <p:tag name="KSO_WM_TEMPLATE_ASSEMBLE_GROUPID" val="5f48a2c2f3f92eac73830e2f"/>
  <p:tag name="KSO_WM_TAG_FRONT_SIZE" val=""/>
  <p:tag name="KSO_WM_TAG_BACKGROUP_ID" val=""/>
  <p:tag name="KSO_WM_TAG_BACKGROUP_SIZE" val=""/>
  <p:tag name="KSO_WM_TAG_ZODER_POSITION" val=""/>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554_1*a*1"/>
  <p:tag name="KSO_WM_TEMPLATE_CATEGORY" val="diagram"/>
  <p:tag name="KSO_WM_TEMPLATE_INDEX" val="2020855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m&quot;,&quot;fill_mode&quot;:&quot;full&quot;}"/>
  <p:tag name="KSO_WM_UNIT_DEC_AREA_ID" val="81a25305a4544a1693aeb706d1a64d33"/>
  <p:tag name="KSO_WM_ASSEMBLE_CHIP_INDEX" val="3480145de5fd402886b03e987883d6c4"/>
  <p:tag name="KSO_WM_UNIT_TEXT_FILL_FORE_SCHEMECOLOR_INDEX_BRIGHTNESS" val="0"/>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80.xml><?xml version="1.0" encoding="utf-8"?>
<p:tagLst xmlns:a="http://schemas.openxmlformats.org/drawingml/2006/main" xmlns:r="http://schemas.openxmlformats.org/officeDocument/2006/relationships" xmlns:p="http://schemas.openxmlformats.org/presentationml/2006/main">
  <p:tag name="KSO_WM_UNIT_VALUE" val="804*1438"/>
  <p:tag name="KSO_WM_UNIT_HIGHLIGHT" val="0"/>
  <p:tag name="KSO_WM_UNIT_COMPATIBLE" val="0"/>
  <p:tag name="KSO_WM_UNIT_DIAGRAM_ISNUMVISUAL" val="0"/>
  <p:tag name="KSO_WM_UNIT_DIAGRAM_ISREFERUNIT" val="0"/>
  <p:tag name="KSO_WM_UNIT_TYPE" val="d"/>
  <p:tag name="KSO_WM_UNIT_INDEX" val="1"/>
  <p:tag name="KSO_WM_UNIT_ID" val="diagram20209800_1*d*1"/>
  <p:tag name="KSO_WM_TEMPLATE_CATEGORY" val="diagram"/>
  <p:tag name="KSO_WM_TEMPLATE_INDEX" val="20209800"/>
  <p:tag name="KSO_WM_UNIT_LAYERLEVEL" val="1"/>
  <p:tag name="KSO_WM_TAG_VERSION" val="1.0"/>
  <p:tag name="KSO_WM_BEAUTIFY_FLAG" val="#wm#"/>
  <p:tag name="KSO_WM_CHIP_GROUPID" val="5e7310da9a230a26b9e88a19"/>
  <p:tag name="KSO_WM_CHIP_XID" val="5e7310da9a230a26b9e88a1a"/>
  <p:tag name="KSO_WM_CHIP_FILLAREA_FILL_RULE" val="{&quot;fill_align&quot;:&quot;lm&quot;,&quot;fill_mode&quot;:&quot;full&quot;}"/>
  <p:tag name="KSO_WM_UNIT_DEC_AREA_ID" val="22589057c5d64064b95c123f9b641ef9"/>
  <p:tag name="KSO_WM_ASSEMBLE_CHIP_INDEX" val="1844efc639f141e9a191d3b4613a68f3"/>
  <p:tag name="KSO_WM_UNIT_PLACING_PICTURE" val="1844efc639f141e9a191d3b4613a68f3"/>
  <p:tag name="KSO_WM_UNIT_SUPPORT_UNIT_TYPE" val="[&quot;d&quot;,&quot;α&quot;,&quot;β&quot;,&quot;θ&quot;]"/>
  <p:tag name="KSO_WM_TEMPLATE_ASSEMBLE_XID" val="5f48a2c2f3f92eac73830e2f"/>
  <p:tag name="KSO_WM_TEMPLATE_ASSEMBLE_GROUPID" val="5f48a2c2f3f92eac73830e2f"/>
  <p:tag name="KSO_WM_UNIT_PICTURE_CLIP_FLAG" val="0"/>
  <p:tag name="KSO_WM_TAG_FRONT_SIZE" val=""/>
  <p:tag name="KSO_WM_TAG_BACKGROUP_ID" val=""/>
  <p:tag name="KSO_WM_TAG_BACKGROUP_SIZE" val=""/>
  <p:tag name="KSO_WM_TAG_ZODER_POSITION" val=""/>
</p:tagLst>
</file>

<file path=ppt/tags/tag8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800_1*f*1"/>
  <p:tag name="KSO_WM_TEMPLATE_CATEGORY" val="diagram"/>
  <p:tag name="KSO_WM_TEMPLATE_INDEX" val="20209800"/>
  <p:tag name="KSO_WM_UNIT_LAYERLEVEL" val="1"/>
  <p:tag name="KSO_WM_TAG_VERSION" val="1.0"/>
  <p:tag name="KSO_WM_BEAUTIFY_FLAG" val="#wm#"/>
  <p:tag name="KSO_WM_UNIT_DEFAULT_FONT" val="14;20;2"/>
  <p:tag name="KSO_WM_UNIT_BLOCK" val="0"/>
  <p:tag name="KSO_WM_UNIT_VALUE" val="140"/>
  <p:tag name="KSO_WM_UNIT_SHOW_EDIT_AREA_INDICATION" val="1"/>
  <p:tag name="KSO_WM_CHIP_GROUPID" val="5e6b05596848fb12bee65ac8"/>
  <p:tag name="KSO_WM_CHIP_XID" val="5e6b05596848fb12bee65aca"/>
  <p:tag name="KSO_WM_CHIP_FILLAREA_FILL_RULE" val="{&quot;fill_align&quot;:&quot;lm&quot;,&quot;fill_mode&quot;:&quot;full&quot;}"/>
  <p:tag name="KSO_WM_UNIT_DEC_AREA_ID" val="bef3d0aa778c4abc99b9ddf0a7c6404b"/>
  <p:tag name="KSO_WM_ASSEMBLE_CHIP_INDEX" val="aaef893f424d401c8129ecf9150d3fdf"/>
  <p:tag name="KSO_WM_UNIT_TEXT_FILL_FORE_SCHEMECOLOR_INDEX_BRIGHTNESS" val="0.25"/>
  <p:tag name="KSO_WM_UNIT_TEXT_FILL_FORE_SCHEMECOLOR_INDEX" val="13"/>
  <p:tag name="KSO_WM_UNIT_TEXT_FILL_TYPE" val="1"/>
  <p:tag name="KSO_WM_TEMPLATE_ASSEMBLE_XID" val="5f48a2c2f3f92eac73830e2f"/>
  <p:tag name="KSO_WM_TEMPLATE_ASSEMBLE_GROUPID" val="5f48a2c2f3f92eac73830e2f"/>
  <p:tag name="KSO_WM_TAG_FRONT_SIZE" val=""/>
  <p:tag name="KSO_WM_TAG_BACKGROUP_ID" val=""/>
  <p:tag name="KSO_WM_TAG_BACKGROUP_SIZE" val=""/>
  <p:tag name="KSO_WM_TAG_ZODER_POSITION" val=""/>
</p:tagLst>
</file>

<file path=ppt/tags/tag82.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8-28T14:23:07&quot;,&#10;    &quot;max&quot;: 4.2940948486328097,&#10;    &quot;topChanged&quot;: 0&#10;}&#10;"/>
  <p:tag name="KSO_WM_UNIT_TEXT_FILL_FORE_SCHEMECOLOR_INDEX_BRIGHTNESS" val="0"/>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SLIDE_ID" val="diagram2021230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3"/>
  <p:tag name="KSO_WM_SLIDE_POSITION" val="0*-1"/>
  <p:tag name="KSO_WM_TAG_VERSION" val="1.0"/>
  <p:tag name="KSO_WM_BEAUTIFY_FLAG" val="#wm#"/>
  <p:tag name="KSO_WM_TEMPLATE_CATEGORY" val="diagram"/>
  <p:tag name="KSO_WM_TEMPLATE_INDEX" val="20212308"/>
  <p:tag name="KSO_WM_SLIDE_LAYOUT" val="a_b_d"/>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0-09-29T14:51:53&quot;,&quot;maxSize&quot;:{&quot;size1&quot;:31.100000000000001},&quot;minSize&quot;:{&quot;size1&quot;:20},&quot;normalSize&quot;:{&quot;size1&quot;:27.210863171613877},&quot;subLayout&quot;:[{&quot;id&quot;:&quot;2020-09-29T14:51:53&quot;,&quot;margin&quot;:{&quot;bottom&quot;:0.21199998259544373,&quot;left&quot;:1.6929999589920044,&quot;right&quot;:1.6929999589920044,&quot;top&quot;:1.6929999589920044},&quot;type&quot;:0},{&quot;id&quot;:&quot;2020-09-29T14:51:53&quot;,&quot;margin&quot;:{&quot;bottom&quot;:1.6929999589920044,&quot;left&quot;:1.6929999589920044,&quot;right&quot;:1.6929999589920044,&quot;top&quot;:0.42300000786781311},&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CHIP_GROUPID" val="5e757e3269be4861f5f8614a"/>
  <p:tag name="KSO_WM_SLIDE_BK_DARK_LIGHT" val="2"/>
  <p:tag name="KSO_WM_SLIDE_BACKGROUND_TYPE" val="general"/>
  <p:tag name="KSO_WM_SLIDE_SUPPORT_FEATURE_TYPE" val="3"/>
  <p:tag name="KSO_WM_TEMPLATE_ASSEMBLE_XID" val="5f72d97b0ff15d9a40f673b3"/>
  <p:tag name="KSO_WM_TEMPLATE_ASSEMBLE_GROUPID" val="5f72d97b0ff15d9a40f673b3"/>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308_1*i*1"/>
  <p:tag name="KSO_WM_TEMPLATE_CATEGORY" val="diagram"/>
  <p:tag name="KSO_WM_TEMPLATE_INDEX" val="20212308"/>
  <p:tag name="KSO_WM_UNIT_LAYERLEVEL" val="1"/>
  <p:tag name="KSO_WM_TAG_VERSION" val="1.0"/>
  <p:tag name="KSO_WM_BEAUTIFY_FLAG" val="#wm#"/>
  <p:tag name="KSO_WM_UNIT_SM_LIMIT_TYPE" val="1"/>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5958082f407345a9b32327cc3901d63a"/>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5f72d97b0ff15d9a40f673b3"/>
  <p:tag name="KSO_WM_TEMPLATE_ASSEMBLE_GROUPID" val="5f72d97b0ff15d9a40f673b3"/>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308_1*i*2"/>
  <p:tag name="KSO_WM_TEMPLATE_CATEGORY" val="diagram"/>
  <p:tag name="KSO_WM_TEMPLATE_INDEX" val="20212308"/>
  <p:tag name="KSO_WM_UNIT_LAYERLEVEL" val="1"/>
  <p:tag name="KSO_WM_TAG_VERSION" val="1.0"/>
  <p:tag name="KSO_WM_BEAUTIFY_FLAG" val="#wm#"/>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6bc7bd8f51ac4e23be9fabb2923e53b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5f72d97b0ff15d9a40f673b3"/>
  <p:tag name="KSO_WM_TEMPLATE_ASSEMBLE_GROUPID" val="5f72d97b0ff15d9a40f673b3"/>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308_1*i*3"/>
  <p:tag name="KSO_WM_TEMPLATE_CATEGORY" val="diagram"/>
  <p:tag name="KSO_WM_TEMPLATE_INDEX" val="20212308"/>
  <p:tag name="KSO_WM_UNIT_LAYERLEVEL" val="1"/>
  <p:tag name="KSO_WM_TAG_VERSION" val="1.0"/>
  <p:tag name="KSO_WM_BEAUTIFY_FLAG" val="#wm#"/>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d5b40817ac0b46399ce6168549b75b5b"/>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5f72d97b0ff15d9a40f673b3"/>
  <p:tag name="KSO_WM_TEMPLATE_ASSEMBLE_GROUPID" val="5f72d97b0ff15d9a40f673b3"/>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308_1*i*4"/>
  <p:tag name="KSO_WM_TEMPLATE_CATEGORY" val="diagram"/>
  <p:tag name="KSO_WM_TEMPLATE_INDEX" val="20212308"/>
  <p:tag name="KSO_WM_UNIT_LAYERLEVEL" val="1"/>
  <p:tag name="KSO_WM_TAG_VERSION" val="1.0"/>
  <p:tag name="KSO_WM_BEAUTIFY_FLAG" val="#wm#"/>
  <p:tag name="KSO_WM_UNIT_SM_LIMIT_TYPE" val="1"/>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d6b7b97a08cd45318ddbc29e28f79a68"/>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5f72d97b0ff15d9a40f673b3"/>
  <p:tag name="KSO_WM_TEMPLATE_ASSEMBLE_GROUPID" val="5f72d97b0ff15d9a40f673b3"/>
</p:tagLst>
</file>

<file path=ppt/tags/tag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12308_1*a*1"/>
  <p:tag name="KSO_WM_TEMPLATE_CATEGORY" val="diagram"/>
  <p:tag name="KSO_WM_TEMPLATE_INDEX" val="20212308"/>
  <p:tag name="KSO_WM_UNIT_LAYERLEVEL" val="1"/>
  <p:tag name="KSO_WM_TAG_VERSION" val="1.0"/>
  <p:tag name="KSO_WM_BEAUTIFY_FLAG" val="#wm#"/>
  <p:tag name="KSO_WM_UNIT_SHOW_EDIT_AREA_INDICATION" val="1"/>
  <p:tag name="KSO_WM_UNIT_DEFAULT_FONT" val="24;44;4"/>
  <p:tag name="KSO_WM_UNIT_BLOCK" val="0"/>
  <p:tag name="KSO_WM_UNIT_DEC_AREA_ID" val="d4bd78b2685c44f5889b3672e38fedca"/>
  <p:tag name="KSO_WM_CHIP_GROUPID" val="5f0681562c9c209bb8bb14eb"/>
  <p:tag name="KSO_WM_CHIP_XID" val="5f0681562c9c209bb8bb14ec"/>
  <p:tag name="KSO_WM_CHIP_FILLAREA_FILL_RULE" val="{&quot;fill_align&quot;:&quot;ct&quot;,&quot;fill_mode&quot;:&quot;full&quot;,&quot;sacle_strategy&quot;:&quot;smart&quot;}"/>
  <p:tag name="KSO_WM_ASSEMBLE_CHIP_INDEX" val="9686b2085cc2403f8f2b3b3e29807ade"/>
  <p:tag name="KSO_WM_UNIT_TEXT_FILL_FORE_SCHEMECOLOR_INDEX_BRIGHTNESS" val="0"/>
  <p:tag name="KSO_WM_UNIT_TEXT_FILL_FORE_SCHEMECOLOR_INDEX" val="13"/>
  <p:tag name="KSO_WM_UNIT_TEXT_FILL_TYPE" val="1"/>
  <p:tag name="KSO_WM_TEMPLATE_ASSEMBLE_XID" val="5f72d97b0ff15d9a40f673b3"/>
  <p:tag name="KSO_WM_TEMPLATE_ASSEMBLE_GROUPID" val="5f72d97b0ff15d9a40f673b3"/>
  <p:tag name="KSO_WM_TAG_FRONT_SIZE" val=""/>
  <p:tag name="KSO_WM_TAG_BACKGROUP_ID" val=""/>
  <p:tag name="KSO_WM_TAG_BACKGROUP_SIZE" val=""/>
  <p:tag name="KSO_WM_TAG_ZODER_POSITION" val=""/>
</p:tagLst>
</file>

<file path=ppt/tags/tag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3"/>
  <p:tag name="KSO_WM_UNIT_HIGHLIGHT" val="0"/>
  <p:tag name="KSO_WM_UNIT_COMPATIBLE" val="0"/>
  <p:tag name="KSO_WM_UNIT_DIAGRAM_ISNUMVISUAL" val="0"/>
  <p:tag name="KSO_WM_UNIT_DIAGRAM_ISREFERUNIT" val="0"/>
  <p:tag name="KSO_WM_UNIT_TYPE" val="b"/>
  <p:tag name="KSO_WM_UNIT_INDEX" val="1"/>
  <p:tag name="KSO_WM_UNIT_ID" val="diagram20212308_1*b*1"/>
  <p:tag name="KSO_WM_TEMPLATE_CATEGORY" val="diagram"/>
  <p:tag name="KSO_WM_TEMPLATE_INDEX" val="20212308"/>
  <p:tag name="KSO_WM_UNIT_LAYERLEVEL" val="1"/>
  <p:tag name="KSO_WM_TAG_VERSION" val="1.0"/>
  <p:tag name="KSO_WM_BEAUTIFY_FLAG" val="#wm#"/>
  <p:tag name="KSO_WM_UNIT_DEFAULT_FONT" val="18;24;2"/>
  <p:tag name="KSO_WM_UNIT_BLOCK" val="0"/>
  <p:tag name="KSO_WM_UNIT_DEC_AREA_ID" val="b5dee241ad3b46e18b79841a81f42791"/>
  <p:tag name="KSO_WM_CHIP_GROUPID" val="5f0681562c9c209bb8bb14eb"/>
  <p:tag name="KSO_WM_CHIP_XID" val="5f0681562c9c209bb8bb14ec"/>
  <p:tag name="KSO_WM_CHIP_FILLAREA_FILL_RULE" val="{&quot;fill_align&quot;:&quot;ct&quot;,&quot;fill_mode&quot;:&quot;full&quot;,&quot;sacle_strategy&quot;:&quot;smart&quot;}"/>
  <p:tag name="KSO_WM_ASSEMBLE_CHIP_INDEX" val="9686b2085cc2403f8f2b3b3e29807ade"/>
  <p:tag name="KSO_WM_UNIT_TEXT_FILL_FORE_SCHEMECOLOR_INDEX_BRIGHTNESS" val="-0.25"/>
  <p:tag name="KSO_WM_UNIT_TEXT_FILL_FORE_SCHEMECOLOR_INDEX" val="14"/>
  <p:tag name="KSO_WM_UNIT_TEXT_FILL_TYPE" val="1"/>
  <p:tag name="KSO_WM_TEMPLATE_ASSEMBLE_XID" val="5f72d97b0ff15d9a40f673b3"/>
  <p:tag name="KSO_WM_TEMPLATE_ASSEMBLE_GROUPID" val="5f72d97b0ff15d9a40f673b3"/>
  <p:tag name="KSO_WM_TAG_FRONT_SIZE" val=""/>
  <p:tag name="KSO_WM_TAG_BACKGROUP_ID" val=""/>
  <p:tag name="KSO_WM_TAG_BACKGROUP_SIZE" val=""/>
  <p:tag name="KSO_WM_TAG_ZODER_POSITION" val=""/>
</p:tagLst>
</file>

<file path=ppt/tags/tag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554_1*f*1"/>
  <p:tag name="KSO_WM_TEMPLATE_CATEGORY" val="diagram"/>
  <p:tag name="KSO_WM_TEMPLATE_INDEX" val="2020855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CHIP_FILLAREA_FILL_RULE" val="{&quot;fill_align&quot;:&quot;cm&quot;,&quot;fill_mode&quot;:&quot;full&quot;}"/>
  <p:tag name="KSO_WM_UNIT_DEC_AREA_ID" val="a24d01217f874705806aa77a21533279"/>
  <p:tag name="KSO_WM_ASSEMBLE_CHIP_INDEX" val="d8bc29e55ba24cfe86693ade85a75a1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90.xml><?xml version="1.0" encoding="utf-8"?>
<p:tagLst xmlns:a="http://schemas.openxmlformats.org/drawingml/2006/main" xmlns:r="http://schemas.openxmlformats.org/officeDocument/2006/relationships" xmlns:p="http://schemas.openxmlformats.org/presentationml/2006/main">
  <p:tag name="KSO_WM_UNIT_VALUE" val="1016*1607"/>
  <p:tag name="KSO_WM_UNIT_HIGHLIGHT" val="0"/>
  <p:tag name="KSO_WM_UNIT_COMPATIBLE" val="0"/>
  <p:tag name="KSO_WM_UNIT_DIAGRAM_ISNUMVISUAL" val="0"/>
  <p:tag name="KSO_WM_UNIT_DIAGRAM_ISREFERUNIT" val="0"/>
  <p:tag name="KSO_WM_UNIT_TYPE" val="d"/>
  <p:tag name="KSO_WM_UNIT_INDEX" val="1"/>
  <p:tag name="KSO_WM_UNIT_ID" val="diagram20212308_1*d*1"/>
  <p:tag name="KSO_WM_TEMPLATE_CATEGORY" val="diagram"/>
  <p:tag name="KSO_WM_TEMPLATE_INDEX" val="20212308"/>
  <p:tag name="KSO_WM_UNIT_LAYERLEVEL" val="1"/>
  <p:tag name="KSO_WM_TAG_VERSION" val="1.0"/>
  <p:tag name="KSO_WM_BEAUTIFY_FLAG" val="#wm#"/>
  <p:tag name="KSO_WM_CHIP_GROUPID" val="5e7310da9a230a26b9e88a19"/>
  <p:tag name="KSO_WM_CHIP_XID" val="5e7310da9a230a26b9e88a1a"/>
  <p:tag name="KSO_WM_UNIT_DEC_AREA_ID" val="37f18e113a5f4a89a41e66d706107a53"/>
  <p:tag name="KSO_WM_UNIT_DECORATE_INFO" val=""/>
  <p:tag name="KSO_WM_UNIT_SM_LIMIT_TYPE" val=""/>
  <p:tag name="KSO_WM_CHIP_FILLAREA_FILL_RULE" val="{&quot;fill_align&quot;:&quot;cm&quot;,&quot;fill_mode&quot;:&quot;full&quot;,&quot;sacle_strategy&quot;:&quot;smart&quot;}"/>
  <p:tag name="KSO_WM_ASSEMBLE_CHIP_INDEX" val="b0671f56e2e84c518c8056c5aa761097"/>
  <p:tag name="KSO_WM_UNIT_PLACING_PICTURE" val="b0671f56e2e84c518c8056c5aa761097"/>
  <p:tag name="KSO_WM_UNIT_SUPPORT_UNIT_TYPE" val="[&quot;l&quot;,&quot;m&quot;,&quot;n&quot;,&quot;o&quot;,&quot;p&quot;,&quot;q&quot;,&quot;r&quot;,&quot;δ&quot;,&quot;ε&quot;,&quot;ζ&quot;,&quot;η&quot;,&quot;d&quot;,&quot;α&quot;,&quot;β&quot;,&quot;θ&quot;]"/>
  <p:tag name="KSO_WM_TEMPLATE_ASSEMBLE_XID" val="5f72d97b0ff15d9a40f673b3"/>
  <p:tag name="KSO_WM_TEMPLATE_ASSEMBLE_GROUPID" val="5f72d97b0ff15d9a40f673b3"/>
  <p:tag name="KSO_WM_TAG_FRONT_SIZE" val=""/>
  <p:tag name="KSO_WM_TAG_BACKGROUP_ID" val=""/>
  <p:tag name="KSO_WM_TAG_BACKGROUP_SIZE" val=""/>
  <p:tag name="KSO_WM_TAG_ZODER_POSITION" val=""/>
</p:tagLst>
</file>

<file path=ppt/tags/tag91.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9T14:51:53&quot;,&#10;    &quot;max&quot;: 11.600338873285068,&#10;    &quot;parentMax&quot;: {&#10;        &quot;max&quot;: 9.9996611267149316&#10;    },&#10;    &quot;topChanged&quot;: 0&#10;}&#10;"/>
  <p:tag name="KSO_WM_UNIT_TEXT_FILL_FORE_SCHEMECOLOR_INDEX_BRIGHTNESS" val="0"/>
  <p:tag name="KSO_WM_UNIT_TEXT_FILL_FORE_SCHEMECOLOR_INDEX" val="13"/>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SLIDE_ID" val="diagram2021121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56"/>
  <p:tag name="KSO_WM_SLIDE_POSITION" val="0*0"/>
  <p:tag name="KSO_WM_TAG_VERSION" val="1.0"/>
  <p:tag name="KSO_WM_BEAUTIFY_FLAG" val="#wm#"/>
  <p:tag name="KSO_WM_TEMPLATE_CATEGORY" val="diagram"/>
  <p:tag name="KSO_WM_TEMPLATE_INDEX" val="20211214"/>
  <p:tag name="KSO_WM_SLIDE_LAYOUT" val="a_d_f"/>
  <p:tag name="KSO_WM_SLIDE_LAYOUT_CNT" val="1_1_1"/>
  <p:tag name="KSO_WM_SLIDE_LAYOUT_INFO" val="{&quot;id&quot;:&quot;2020-09-23T11:56:09&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09-23T11:56:09&quot;,&quot;margin&quot;:{&quot;bottom&quot;:0.42300000786781311,&quot;left&quot;:1.2699999809265137,&quot;right&quot;:1.2380000352859497,&quot;top&quot;:0.42300000786781311},&quot;type&quot;:0},{&quot;direction&quot;:1,&quot;id&quot;:&quot;2020-09-23T11:56:09&quot;,&quot;maxSize&quot;:{&quot;size1&quot;:36.199602013801147},&quot;minSize&quot;:{&quot;size1&quot;:36.199602013801147},&quot;normalSize&quot;:{&quot;size1&quot;:36.199602013801147},&quot;subLayout&quot;:[{&quot;id&quot;:&quot;2020-09-23T11:56:09&quot;,&quot;margin&quot;:{&quot;bottom&quot;:3.809999942779541,&quot;left&quot;:2.5399999618530273,&quot;right&quot;:1.2699999809265137,&quot;top&quot;:4.2329998016357422},&quot;type&quot;:0},{&quot;id&quot;:&quot;2020-09-23T11:56:10&quot;,&quot;margin&quot;:{&quot;bottom&quot;:2.9630000591278076,&quot;left&quot;:0.84700000286102295,&quot;right&quot;:1.6610000133514404,&quot;top&quot;:3.3870000839233398},&quot;type&quot;:0}],&quot;type&quot;:0}],&quot;type&quot;:0}"/>
  <p:tag name="KSO_WM_SLIDE_BACKGROUND" val="[&quot;navigation&quot;]"/>
  <p:tag name="KSO_WM_SLIDE_RATIO" val="1.777778"/>
  <p:tag name="KSO_WM_CHIP_INFOS" val="{&quot;layout_type&quot;:&quot;navigation&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5f3b778e478fb0c58a9434"/>
  <p:tag name="KSO_WM_CHIP_FILLPROP" val="[[{&quot;fill_id&quot;:&quot;c934b58042b44607bfcc30469ccc57d1&quot;,&quot;fill_align&quot;:&quot;lm&quot;,&quot;text_align&quot;:&quot;lm&quot;,&quot;text_direction&quot;:&quot;horizontal&quot;,&quot;chip_types&quot;:[&quot;header&quot;]},{&quot;fill_id&quot;:&quot;10982f7e852b4367b3f6476e233ee87b&quot;,&quot;fill_align&quot;:&quot;cm&quot;,&quot;text_align&quot;:&quot;lm&quot;,&quot;text_direction&quot;:&quot;horizontal&quot;,&quot;chip_types&quot;:[&quot;text&quot;,&quot;picture&quot;]},{&quot;fill_id&quot;:&quot;fbbe603274bf4c259f47f9a86b67354d&quot;,&quot;fill_align&quot;:&quot;cm&quot;,&quot;text_align&quot;:&quot;cm&quot;,&quot;text_direction&quot;:&quot;horizontal&quot;,&quot;chip_types&quot;:[&quot;diagram&quot;,&quot;text&quot;,&quot;picture&quot;,&quot;chart&quot;,&quot;table&quot;,&quot;video&quot;]}],[{&quot;fill_id&quot;:&quot;c934b58042b44607bfcc30469ccc57d1&quot;,&quot;fill_align&quot;:&quot;lm&quot;,&quot;text_align&quot;:&quot;lm&quot;,&quot;text_direction&quot;:&quot;horizontal&quot;,&quot;chip_types&quot;:[&quot;header&quot;]},{&quot;fill_id&quot;:&quot;10982f7e852b4367b3f6476e233ee87b&quot;,&quot;fill_align&quot;:&quot;cm&quot;,&quot;text_align&quot;:&quot;lm&quot;,&quot;text_direction&quot;:&quot;horizontal&quot;,&quot;chip_types&quot;:[&quot;picture&quot;]},{&quot;fill_id&quot;:&quot;fbbe603274bf4c259f47f9a86b67354d&quot;,&quot;fill_align&quot;:&quot;cm&quot;,&quot;text_align&quot;:&quot;lm&quot;,&quot;text_direction&quot;:&quot;horizontal&quot;,&quot;chip_types&quot;:[&quot;text&quot;]}]]"/>
  <p:tag name="FIXED_XID_TMP" val="5f5ee1ca4d6848d78f644aeb"/>
  <p:tag name="KSO_WM_CHIP_GROUPID" val="5f5ee1ca4d6848d78f644aeb"/>
  <p:tag name="KSO_WM_SLIDE_BK_DARK_LIGHT" val="2"/>
  <p:tag name="KSO_WM_SLIDE_BACKGROUND_TYPE" val="navigation"/>
  <p:tag name="KSO_WM_SLIDE_SUPPORT_FEATURE_TYPE" val="0"/>
  <p:tag name="KSO_WM_TEMPLATE_ASSEMBLE_XID" val="5f6ac759c62b13c0b940a933"/>
  <p:tag name="KSO_WM_TEMPLATE_ASSEMBLE_GROUPID" val="5f6ac759c62b13c0b940a933"/>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214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14"/>
  <p:tag name="KSO_WM_UNIT_VALUE" val="159"/>
  <p:tag name="KSO_WM_TEMPLATE_ASSEMBLE_XID" val="5f6ac759c62b13c0b940a933"/>
  <p:tag name="KSO_WM_TEMPLATE_ASSEMBLE_GROUPID" val="5f6ac759c62b13c0b940a933"/>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214_1*i*2"/>
  <p:tag name="KSO_WM_TEMPLATE_CATEGORY" val="diagram"/>
  <p:tag name="KSO_WM_TEMPLATE_INDEX" val="20211214"/>
  <p:tag name="KSO_WM_UNIT_LAYERLEVEL" val="1"/>
  <p:tag name="KSO_WM_TAG_VERSION" val="1.0"/>
  <p:tag name="KSO_WM_BEAUTIFY_FLAG" val="#wm#"/>
  <p:tag name="KSO_WM_UNIT_BLOCK" val="0"/>
  <p:tag name="KSO_WM_UNIT_SM_LIMIT_TYPE" val="1"/>
  <p:tag name="KSO_WM_UNIT_DEC_AREA_ID" val="ad0478d7b91742c19febd6454287f58d"/>
  <p:tag name="KSO_WM_UNIT_TYPE" val="i"/>
  <p:tag name="KSO_WM_UNIT_INDEX" val="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5ee1ca4d6848d78f644aeb"/>
  <p:tag name="KSO_WM_CHIP_XID" val="5f5f3b778e478fb0c58a94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08"/>
  <p:tag name="KSO_WM_TEMPLATE_ASSEMBLE_XID" val="5f6ac759c62b13c0b940a933"/>
  <p:tag name="KSO_WM_TEMPLATE_ASSEMBLE_GROUPID" val="5f6ac759c62b13c0b940a933"/>
</p:tagLst>
</file>

<file path=ppt/tags/tag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14_1*a*1"/>
  <p:tag name="KSO_WM_TEMPLATE_CATEGORY" val="diagram"/>
  <p:tag name="KSO_WM_TEMPLATE_INDEX" val="2021121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dff71b90a374599b96e77a0a3f48f96"/>
  <p:tag name="KSO_WM_UNIT_DECORATE_INFO" val=""/>
  <p:tag name="KSO_WM_UNIT_SM_LIMIT_TYPE" val="1"/>
  <p:tag name="KSO_WM_CHIP_FILLAREA_FILL_RULE" val="{&quot;fill_align&quot;:&quot;lm&quot;,&quot;fill_mode&quot;:&quot;full&quot;,&quot;sacle_strategy&quot;:&quot;smart&quot;}"/>
  <p:tag name="KSO_WM_ASSEMBLE_CHIP_INDEX" val="1d4103ee05944630857841099133b69f"/>
  <p:tag name="KSO_WM_UNIT_TEXT_FILL_FORE_SCHEMECOLOR_INDEX_BRIGHTNESS" val="0"/>
  <p:tag name="KSO_WM_UNIT_TEXT_FILL_FORE_SCHEMECOLOR_INDEX" val="13"/>
  <p:tag name="KSO_WM_UNIT_TEXT_FILL_TYPE" val="1"/>
  <p:tag name="KSO_WM_TEMPLATE_ASSEMBLE_XID" val="5f6ac759c62b13c0b940a933"/>
  <p:tag name="KSO_WM_TEMPLATE_ASSEMBLE_GROUPID" val="5f6ac759c62b13c0b940a933"/>
  <p:tag name="KSO_WM_TAG_FRONT_SIZE" val=""/>
  <p:tag name="KSO_WM_TAG_BACKGROUP_ID" val=""/>
  <p:tag name="KSO_WM_TAG_BACKGROUP_SIZE" val=""/>
  <p:tag name="KSO_WM_TAG_ZODER_POSITION" val=""/>
</p:tagLst>
</file>

<file path=ppt/tags/tag96.xml><?xml version="1.0" encoding="utf-8"?>
<p:tagLst xmlns:a="http://schemas.openxmlformats.org/drawingml/2006/main" xmlns:r="http://schemas.openxmlformats.org/officeDocument/2006/relationships" xmlns:p="http://schemas.openxmlformats.org/presentationml/2006/main">
  <p:tag name="KSO_WM_UNIT_VALUE" val="677*761"/>
  <p:tag name="KSO_WM_UNIT_HIGHLIGHT" val="0"/>
  <p:tag name="KSO_WM_UNIT_COMPATIBLE" val="0"/>
  <p:tag name="KSO_WM_UNIT_DIAGRAM_ISNUMVISUAL" val="0"/>
  <p:tag name="KSO_WM_UNIT_DIAGRAM_ISREFERUNIT" val="0"/>
  <p:tag name="KSO_WM_UNIT_TYPE" val="d"/>
  <p:tag name="KSO_WM_UNIT_INDEX" val="1"/>
  <p:tag name="KSO_WM_UNIT_ID" val="diagram20211214_1*d*1"/>
  <p:tag name="KSO_WM_TEMPLATE_CATEGORY" val="diagram"/>
  <p:tag name="KSO_WM_TEMPLATE_INDEX" val="20211214"/>
  <p:tag name="KSO_WM_UNIT_LAYERLEVEL" val="1"/>
  <p:tag name="KSO_WM_TAG_VERSION" val="1.0"/>
  <p:tag name="KSO_WM_BEAUTIFY_FLAG" val="#wm#"/>
  <p:tag name="KSO_WM_CHIP_GROUPID" val="5e7310da9a230a26b9e88a19"/>
  <p:tag name="KSO_WM_CHIP_XID" val="5e7310da9a230a26b9e88a1a"/>
  <p:tag name="KSO_WM_UNIT_DEC_AREA_ID" val="2f6c82b6d533495993cceb64029c0349"/>
  <p:tag name="KSO_WM_UNIT_DECORATE_INFO" val=""/>
  <p:tag name="KSO_WM_UNIT_SM_LIMIT_TYPE" val="1"/>
  <p:tag name="KSO_WM_CHIP_FILLAREA_FILL_RULE" val="{&quot;fill_align&quot;:&quot;cm&quot;,&quot;fill_mode&quot;:&quot;full&quot;,&quot;sacle_strategy&quot;:&quot;smart&quot;}"/>
  <p:tag name="KSO_WM_ASSEMBLE_CHIP_INDEX" val="7fdcc142297e40d6b32fb68764c4ad81"/>
  <p:tag name="KSO_WM_UNIT_PLACING_PICTURE" val="7fdcc142297e40d6b32fb68764c4ad81"/>
  <p:tag name="KSO_WM_TEMPLATE_ASSEMBLE_XID" val="5f6ac759c62b13c0b940a933"/>
  <p:tag name="KSO_WM_TEMPLATE_ASSEMBLE_GROUPID" val="5f6ac759c62b13c0b940a933"/>
  <p:tag name="KSO_WM_TAG_FRONT_SIZE" val=""/>
  <p:tag name="KSO_WM_TAG_BACKGROUP_ID" val=""/>
  <p:tag name="KSO_WM_TAG_BACKGROUP_SIZE" val=""/>
  <p:tag name="KSO_WM_TAG_ZODER_POSITION" val=""/>
  <p:tag name="KSO_WM_UNIT_PLACING_PICTURE_INFO" val="{&quot;code&quot;:&quot;&quot;,&quot;full_picture&quot;:false,&quot;scheme&quot;:&quot;&quot;,&quot;spacing&quot;:5}"/>
  <p:tag name="KSO_WM_UNIT_PLACING_PICTURE_COLLAGE_VIEWPORT" val="{&quot;height&quot;:4630.2431627679434,&quot;width&quot;:5209.020472440945}"/>
</p:tagLst>
</file>

<file path=ppt/tags/tag9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214_1*f*1"/>
  <p:tag name="KSO_WM_TEMPLATE_CATEGORY" val="diagram"/>
  <p:tag name="KSO_WM_TEMPLATE_INDEX" val="20211214"/>
  <p:tag name="KSO_WM_UNIT_LAYERLEVEL" val="1"/>
  <p:tag name="KSO_WM_TAG_VERSION" val="1.0"/>
  <p:tag name="KSO_WM_BEAUTIFY_FLAG" val="#wm#"/>
  <p:tag name="KSO_WM_UNIT_DEFAULT_FONT" val="14;20;2"/>
  <p:tag name="KSO_WM_UNIT_BLOCK" val="0"/>
  <p:tag name="KSO_WM_UNIT_VALUE" val="135"/>
  <p:tag name="KSO_WM_UNIT_SHOW_EDIT_AREA_INDICATION" val="1"/>
  <p:tag name="KSO_WM_CHIP_GROUPID" val="5e6b05596848fb12bee65ac8"/>
  <p:tag name="KSO_WM_CHIP_XID" val="5e6b05596848fb12bee65aca"/>
  <p:tag name="KSO_WM_UNIT_DEC_AREA_ID" val="7208e671292c421a90653048641d8594"/>
  <p:tag name="KSO_WM_UNIT_DECORATE_INFO" val=""/>
  <p:tag name="KSO_WM_UNIT_SM_LIMIT_TYPE" val="1"/>
  <p:tag name="KSO_WM_CHIP_FILLAREA_FILL_RULE" val="{&quot;fill_align&quot;:&quot;cm&quot;,&quot;fill_mode&quot;:&quot;full&quot;,&quot;sacle_strategy&quot;:&quot;smart&quot;}"/>
  <p:tag name="KSO_WM_ASSEMBLE_CHIP_INDEX" val="526f7403f84a43e7a2335d5e153cb281"/>
  <p:tag name="KSO_WM_UNIT_TEXT_FILL_FORE_SCHEMECOLOR_INDEX_BRIGHTNESS" val="0.25"/>
  <p:tag name="KSO_WM_UNIT_TEXT_FILL_FORE_SCHEMECOLOR_INDEX" val="13"/>
  <p:tag name="KSO_WM_UNIT_TEXT_FILL_TYPE" val="1"/>
  <p:tag name="KSO_WM_TEMPLATE_ASSEMBLE_XID" val="5f6ac759c62b13c0b940a933"/>
  <p:tag name="KSO_WM_TEMPLATE_ASSEMBLE_GROUPID" val="5f6ac759c62b13c0b940a933"/>
  <p:tag name="KSO_WM_TAG_FRONT_SIZE" val=""/>
  <p:tag name="KSO_WM_TAG_BACKGROUP_ID" val=""/>
  <p:tag name="KSO_WM_TAG_BACKGROUP_SIZE" val=""/>
  <p:tag name="KSO_WM_TAG_ZODER_POSITION" val=""/>
</p:tagLst>
</file>

<file path=ppt/tags/tag98.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3T11:56:09&quot;,&#10;    &quot;max&quot;: 3.979527745284436,&#10;    &quot;topChanged&quot;: 0&#10;}&#10;"/>
  <p:tag name="KSO_WM_UNIT_TEXT_FILL_FORE_SCHEMECOLOR_INDEX_BRIGHTNESS" val="0"/>
  <p:tag name="KSO_WM_UNIT_TEXT_FILL_FORE_SCHEMECOLOR_INDEX" val="13"/>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SLIDE_ID" val="diagram20211197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1197"/>
  <p:tag name="KSO_WM_SLIDE_LAYOUT" val="a_d_f"/>
  <p:tag name="KSO_WM_SLIDE_LAYOUT_CNT" val="1_1_1"/>
  <p:tag name="KSO_WM_SLIDE_TYPE" val="text"/>
  <p:tag name="KSO_WM_SLIDE_SUBTYPE" val="picTxt"/>
  <p:tag name="KSO_WM_SLIDE_SIZE" val="960*444"/>
  <p:tag name="KSO_WM_SLIDE_POSITION" val="0*0"/>
  <p:tag name="KSO_WM_SLIDE_LAYOUT_INFO" val="{&quot;id&quot;:&quot;2020-09-23T12:19:02&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0-09-23T12:19:02&quot;,&quot;margin&quot;:{&quot;bottom&quot;:0.42300000786781311,&quot;left&quot;:1.2699999809265137,&quot;right&quot;:1.2699999809265137,&quot;top&quot;:0.42300000786781311},&quot;type&quot;:0},{&quot;direction&quot;:1,&quot;id&quot;:&quot;2020-09-23T12:19:02&quot;,&quot;maxSize&quot;:{&quot;size1&quot;:48.799999999999997},&quot;minSize&quot;:{&quot;size1&quot;:48.799999999999997},&quot;normalSize&quot;:{&quot;size1&quot;:48.799999999999997},&quot;subLayout&quot;:[{&quot;id&quot;:&quot;2020-09-23T12:19:02&quot;,&quot;margin&quot;:{&quot;bottom&quot;:1.2699999809265137,&quot;left&quot;:0,&quot;right&quot;:2.5659999847412109,&quot;top&quot;:1.2699999809265137},&quot;type&quot;:0},{&quot;id&quot;:&quot;2020-09-23T12:19:03&quot;,&quot;margin&quot;:{&quot;bottom&quot;:5.0799999237060547,&quot;left&quot;:1.6670000553131104,&quot;right&quot;:3.809999942779541,&quot;top&quot;:4.2329998016357422},&quot;type&quot;:0}],&quot;type&quot;:0}],&quot;type&quot;:0}"/>
  <p:tag name="KSO_WM_SLIDE_BACKGROUND" val="[&quot;navigation&quot;]"/>
  <p:tag name="KSO_WM_SLIDE_RATIO" val="1.777778"/>
  <p:tag name="KSO_WM_CHIP_INFOS" val="{&quot;layout_type&quot;:&quot;navigation&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5f3b928e478fb0c58a9444"/>
  <p:tag name="KSO_WM_CHIP_FILLPROP" val="[[{&quot;fill_id&quot;:&quot;c934b58042b44607bfcc30469ccc57d1&quot;,&quot;fill_align&quot;:&quot;lm&quot;,&quot;text_align&quot;:&quot;lm&quot;,&quot;text_direction&quot;:&quot;horizontal&quot;,&quot;chip_types&quot;:[&quot;header&quot;]},{&quot;fill_id&quot;:&quot;c923a9508c244c10ad1180b9665271d0&quot;,&quot;fill_align&quot;:&quot;cm&quot;,&quot;text_align&quot;:&quot;cm&quot;,&quot;text_direction&quot;:&quot;horizontal&quot;,&quot;chip_types&quot;:[&quot;picture&quot;]},{&quot;fill_id&quot;:&quot;2ced0119bad849a3b8c16da8615a6fcd&quot;,&quot;fill_align&quot;:&quot;cm&quot;,&quot;text_align&quot;:&quot;cm&quot;,&quot;text_direction&quot;:&quot;horizontal&quot;,&quot;chip_types&quot;:[&quot;text&quot;]}]]"/>
  <p:tag name="FIXED_XID_TMP" val="5f5ee1ca4d6848d78f644aeb"/>
  <p:tag name="KSO_WM_CHIP_GROUPID" val="5f5ee1ca4d6848d78f644aeb"/>
  <p:tag name="KSO_WM_SLIDE_BK_DARK_LIGHT" val="2"/>
  <p:tag name="KSO_WM_SLIDE_BACKGROUND_TYPE" val="navigation"/>
  <p:tag name="KSO_WM_SLIDE_SUPPORT_FEATURE_TYPE" val="0"/>
  <p:tag name="KSO_WM_TEMPLATE_ASSEMBLE_XID" val="5f6accb6c62b13c0b940a989"/>
  <p:tag name="KSO_WM_TEMPLATE_ASSEMBLE_GROUPID" val="5f6accb6c62b13c0b940a989"/>
</p:tagLst>
</file>

<file path=ppt/theme/theme1.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6956</Words>
  <Application>Microsoft Office PowerPoint</Application>
  <PresentationFormat>宽屏</PresentationFormat>
  <Paragraphs>1077</Paragraphs>
  <Slides>140</Slides>
  <Notes>25</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4</vt:i4>
      </vt:variant>
      <vt:variant>
        <vt:lpstr>幻灯片标题</vt:lpstr>
      </vt:variant>
      <vt:variant>
        <vt:i4>140</vt:i4>
      </vt:variant>
    </vt:vector>
  </HeadingPairs>
  <TitlesOfParts>
    <vt:vector size="159" baseType="lpstr">
      <vt:lpstr>Calibri-Bold</vt:lpstr>
      <vt:lpstr>Wingdings-Regular</vt:lpstr>
      <vt:lpstr>WPS-Bullets</vt:lpstr>
      <vt:lpstr>等线</vt:lpstr>
      <vt:lpstr>黑体</vt:lpstr>
      <vt:lpstr>宋体</vt:lpstr>
      <vt:lpstr>微软雅黑</vt:lpstr>
      <vt:lpstr>新宋体</vt:lpstr>
      <vt:lpstr>Arial</vt:lpstr>
      <vt:lpstr>Calibri</vt:lpstr>
      <vt:lpstr>Times New Roman</vt:lpstr>
      <vt:lpstr>Wingdings</vt:lpstr>
      <vt:lpstr>2_Office 主题</vt:lpstr>
      <vt:lpstr>3_Office 主题</vt:lpstr>
      <vt:lpstr>1_Office 主题</vt:lpstr>
      <vt:lpstr>Equation</vt:lpstr>
      <vt:lpstr>Microsoft 公式 3.0</vt:lpstr>
      <vt:lpstr>MathType 5.0 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1.神经元与感知器 </vt:lpstr>
      <vt:lpstr>感知器与ANN的早期发展</vt:lpstr>
      <vt:lpstr>感知器与ANN的早期发展</vt:lpstr>
      <vt:lpstr>线性不可分问题 </vt:lpstr>
      <vt:lpstr>用于求解XOR的单神经元感知器 </vt:lpstr>
      <vt:lpstr>线性不可分函数</vt:lpstr>
      <vt:lpstr>线性不可分函数</vt:lpstr>
      <vt:lpstr>线性不可分问题的克服 </vt:lpstr>
      <vt:lpstr>两级单输出网在n维空间中划分出m边凸域 </vt:lpstr>
      <vt:lpstr>PowerPoint 演示文稿</vt:lpstr>
      <vt:lpstr>基本BP算法 </vt:lpstr>
      <vt:lpstr>输出函数分析</vt:lpstr>
      <vt:lpstr>网络的拓扑结构</vt:lpstr>
      <vt:lpstr>网络的拓扑结构 </vt:lpstr>
      <vt:lpstr>网络的拓扑结构</vt:lpstr>
      <vt:lpstr>BP算法训练过程概述 </vt:lpstr>
      <vt:lpstr>BP算法训练过程概述 </vt:lpstr>
      <vt:lpstr>误差传播分析 </vt:lpstr>
      <vt:lpstr>隐藏层权的调整 </vt:lpstr>
      <vt:lpstr>隐藏层权的调整</vt:lpstr>
      <vt:lpstr>隐藏层权的调整</vt:lpstr>
      <vt:lpstr>基本的BP算法 </vt:lpstr>
      <vt:lpstr>基本BP算法 </vt:lpstr>
      <vt:lpstr>PowerPoint 演示文稿</vt:lpstr>
      <vt:lpstr>深度学习算法的理论基础</vt:lpstr>
      <vt:lpstr>PowerPoint 演示文稿</vt:lpstr>
      <vt:lpstr>误差测度</vt:lpstr>
      <vt:lpstr>最速下降法，要求E的极小点 </vt:lpstr>
      <vt:lpstr>最速下降法，要求E的极小点</vt:lpstr>
      <vt:lpstr>最速下降法，要求E的极小点</vt:lpstr>
      <vt:lpstr>ANj为输出层神经元 </vt:lpstr>
      <vt:lpstr>ANj为输出层神经元</vt:lpstr>
      <vt:lpstr>ANj为输出层神经元</vt:lpstr>
      <vt:lpstr>ANj为隐藏层神经元 </vt:lpstr>
      <vt:lpstr>ANj为隐藏层神经元</vt:lpstr>
      <vt:lpstr>ANj为隐藏层神经元</vt:lpstr>
      <vt:lpstr>ANj为隐藏层神经元</vt:lpstr>
      <vt:lpstr>ANj为隐藏层神经元</vt:lpstr>
      <vt:lpstr>PowerPoint 演示文稿</vt:lpstr>
      <vt:lpstr>PowerPoint 演示文稿</vt:lpstr>
      <vt:lpstr>PowerPoint 演示文稿</vt:lpstr>
      <vt:lpstr>卷积神经网络CNN简介</vt:lpstr>
      <vt:lpstr>卷积神经网络CNN简介</vt:lpstr>
      <vt:lpstr>卷积神经网络CNN简介</vt:lpstr>
      <vt:lpstr>卷积神经网络CNN简介</vt:lpstr>
      <vt:lpstr>CNN处理图片的优势</vt:lpstr>
      <vt:lpstr>CNN处理图片的优势</vt:lpstr>
      <vt:lpstr>CNN处理图片的优势</vt:lpstr>
      <vt:lpstr>CNN处理图片的优势</vt:lpstr>
      <vt:lpstr>CNN处理图片的优势</vt:lpstr>
      <vt:lpstr>深度学习步骤</vt:lpstr>
      <vt:lpstr>CNN结构</vt:lpstr>
      <vt:lpstr>CNN结构</vt:lpstr>
      <vt:lpstr>卷积层</vt:lpstr>
      <vt:lpstr>卷积层</vt:lpstr>
      <vt:lpstr>卷积层</vt:lpstr>
      <vt:lpstr>卷积层</vt:lpstr>
      <vt:lpstr>卷积层</vt:lpstr>
      <vt:lpstr>卷积层</vt:lpstr>
      <vt:lpstr>卷积层</vt:lpstr>
      <vt:lpstr>卷积层</vt:lpstr>
      <vt:lpstr>卷积层</vt:lpstr>
      <vt:lpstr>卷积层</vt:lpstr>
      <vt:lpstr>池化层</vt:lpstr>
      <vt:lpstr>全连接层</vt:lpstr>
      <vt:lpstr>全连接层</vt:lpstr>
      <vt:lpstr>全连接层</vt:lpstr>
      <vt:lpstr>经典CNN模型</vt:lpstr>
      <vt:lpstr>经典CNN模型</vt:lpstr>
      <vt:lpstr>经典CNN模型</vt:lpstr>
      <vt:lpstr>经典CNN模型</vt:lpstr>
      <vt:lpstr>CNN应用场景</vt:lpstr>
      <vt:lpstr>PowerPoint 演示文稿</vt:lpstr>
      <vt:lpstr>PowerPoint 演示文稿</vt:lpstr>
      <vt:lpstr>PowerPoint 演示文稿</vt:lpstr>
      <vt:lpstr>PowerPoint 演示文稿</vt:lpstr>
      <vt:lpstr>5.2 循环神经网络前向计算</vt:lpstr>
      <vt:lpstr>PowerPoint 演示文稿</vt:lpstr>
      <vt:lpstr>PowerPoint 演示文稿</vt:lpstr>
      <vt:lpstr>简单的循环神经网络前向传播（续）</vt:lpstr>
      <vt:lpstr>PowerPoint 演示文稿</vt:lpstr>
      <vt:lpstr>递归神经网络</vt:lpstr>
      <vt:lpstr>PowerPoint 演示文稿</vt:lpstr>
      <vt:lpstr>PowerPoint 演示文稿</vt:lpstr>
      <vt:lpstr>PowerPoint 演示文稿</vt:lpstr>
      <vt:lpstr>PowerPoint 演示文稿</vt:lpstr>
      <vt:lpstr>PowerPoint 演示文稿</vt:lpstr>
      <vt:lpstr>PowerPoint 演示文稿</vt:lpstr>
      <vt:lpstr>递归神经网络的训练</vt:lpstr>
      <vt:lpstr>反向误差传递</vt:lpstr>
      <vt:lpstr>权重梯度的计算及权重更新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操作过程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5.4.3 实验：基于Seq2Seq模型的聊天机器人</vt:lpstr>
      <vt:lpstr>PowerPoint 演示文稿</vt:lpstr>
      <vt:lpstr>PowerPoint 演示文稿</vt:lpstr>
      <vt:lpstr>PowerPoint 演示文稿</vt:lpstr>
      <vt:lpstr>PowerPoint 演示文稿</vt:lpstr>
      <vt:lpstr>课后习题</vt:lpstr>
      <vt:lpstr>谢谢聆听！</vt:lpstr>
    </vt:vector>
  </TitlesOfParts>
  <Company>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Roc Ren</dc:creator>
  <cp:lastModifiedBy>29297893@qq.com</cp:lastModifiedBy>
  <cp:revision>692</cp:revision>
  <dcterms:created xsi:type="dcterms:W3CDTF">2017-01-10T15:44:00Z</dcterms:created>
  <dcterms:modified xsi:type="dcterms:W3CDTF">2020-12-01T14:19:23Z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